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 id="2147483688" r:id="rId2"/>
    <p:sldMasterId id="2147483703" r:id="rId3"/>
  </p:sldMasterIdLst>
  <p:notesMasterIdLst>
    <p:notesMasterId r:id="rId29"/>
  </p:notesMasterIdLst>
  <p:sldIdLst>
    <p:sldId id="2076138357" r:id="rId4"/>
    <p:sldId id="2076138418" r:id="rId5"/>
    <p:sldId id="2076138339" r:id="rId6"/>
    <p:sldId id="2076138307" r:id="rId7"/>
    <p:sldId id="2076138325" r:id="rId8"/>
    <p:sldId id="2076138299" r:id="rId9"/>
    <p:sldId id="2076138417" r:id="rId10"/>
    <p:sldId id="2076138327" r:id="rId11"/>
    <p:sldId id="2076138326" r:id="rId12"/>
    <p:sldId id="2076138333" r:id="rId13"/>
    <p:sldId id="2076138328" r:id="rId14"/>
    <p:sldId id="2076138358" r:id="rId15"/>
    <p:sldId id="2076138334" r:id="rId16"/>
    <p:sldId id="2076138353" r:id="rId17"/>
    <p:sldId id="2076138360" r:id="rId18"/>
    <p:sldId id="2076138340" r:id="rId19"/>
    <p:sldId id="2076138330" r:id="rId20"/>
    <p:sldId id="2076138338" r:id="rId21"/>
    <p:sldId id="2076138329" r:id="rId22"/>
    <p:sldId id="2076138355" r:id="rId23"/>
    <p:sldId id="2076138359" r:id="rId24"/>
    <p:sldId id="2076138354" r:id="rId25"/>
    <p:sldId id="2076138310" r:id="rId26"/>
    <p:sldId id="277" r:id="rId27"/>
    <p:sldId id="207613841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44C5C9D-BAE2-407F-99A1-0AA07A8AEF61}">
          <p14:sldIdLst>
            <p14:sldId id="2076138357"/>
            <p14:sldId id="2076138418"/>
            <p14:sldId id="2076138339"/>
          </p14:sldIdLst>
        </p14:section>
        <p14:section name="Azure Service Bus" id="{2DF7A50B-B271-41A0-A020-975F03E7AE81}">
          <p14:sldIdLst>
            <p14:sldId id="2076138307"/>
            <p14:sldId id="2076138325"/>
            <p14:sldId id="2076138299"/>
            <p14:sldId id="2076138417"/>
          </p14:sldIdLst>
        </p14:section>
        <p14:section name="Recent releases" id="{94CB9DC3-CCA2-452C-86E6-7244FA29C8DF}">
          <p14:sldIdLst>
            <p14:sldId id="2076138327"/>
            <p14:sldId id="2076138326"/>
            <p14:sldId id="2076138333"/>
          </p14:sldIdLst>
        </p14:section>
        <p14:section name="Upcoming features" id="{D5E59781-D473-4877-A76B-C9BD069FBA60}">
          <p14:sldIdLst>
            <p14:sldId id="2076138328"/>
            <p14:sldId id="2076138358"/>
            <p14:sldId id="2076138334"/>
            <p14:sldId id="2076138353"/>
            <p14:sldId id="2076138360"/>
            <p14:sldId id="2076138340"/>
          </p14:sldIdLst>
        </p14:section>
        <p14:section name="Roadmap" id="{B6856F91-974B-45F7-A2D9-DBC4B81B43F0}">
          <p14:sldIdLst>
            <p14:sldId id="2076138330"/>
            <p14:sldId id="2076138338"/>
            <p14:sldId id="2076138329"/>
            <p14:sldId id="2076138355"/>
            <p14:sldId id="2076138359"/>
            <p14:sldId id="2076138354"/>
          </p14:sldIdLst>
        </p14:section>
        <p14:section name="Closing" id="{6EC1D90A-ADBE-48C3-A54A-58561070D12A}">
          <p14:sldIdLst>
            <p14:sldId id="2076138310"/>
            <p14:sldId id="277"/>
            <p14:sldId id="207613841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B7D0350-C58D-A136-2FE0-A21E76576DFE}" name="Eldert Grootenboer" initials="EG" userId="S::egrootenboer@microsoft.com::86a8f506-bb1c-4964-839a-78287daf85b1" providerId="AD"/>
  <p188:author id="{1DD51170-86DD-5E73-E882-7B791FC9BE4F}" name="Kevin Lam" initials="KL" userId="S::klam@microsoft.com::3d6e24ce-10e9-4917-b90a-b297644be690" providerId="AD"/>
  <p188:author id="{3E12E39D-144A-A282-0475-4187DE0968B7}" name="Christina Compy" initials="CC" userId="S::ccompy@microsoft.com::f3d99e3d-d60b-46ef-9fb9-c67ef60ee7c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ACC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072CB2-0343-4D84-B179-14998AFF579D}" v="4" dt="2023-07-04T18:26:48.3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077" autoAdjust="0"/>
  </p:normalViewPr>
  <p:slideViewPr>
    <p:cSldViewPr snapToGrid="0">
      <p:cViewPr varScale="1">
        <p:scale>
          <a:sx n="132" d="100"/>
          <a:sy n="132" d="100"/>
        </p:scale>
        <p:origin x="120" y="25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microsoft.com/office/2016/11/relationships/changesInfo" Target="changesInfos/changesInfo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microsoft.com/office/2018/10/relationships/authors" Targe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eldert.net" userId="fbe95aa6-f670-4838-bac7-c94df5e74cff" providerId="ADAL" clId="{49524395-C183-40A6-9D3E-7A33E1CD806B}"/>
    <pc:docChg chg="undo custSel addSld delSld modSld sldOrd modMainMaster modSection">
      <pc:chgData name="eldert@eldert.net" userId="fbe95aa6-f670-4838-bac7-c94df5e74cff" providerId="ADAL" clId="{49524395-C183-40A6-9D3E-7A33E1CD806B}" dt="2023-05-16T00:31:51.035" v="557" actId="47"/>
      <pc:docMkLst>
        <pc:docMk/>
      </pc:docMkLst>
      <pc:sldChg chg="modSp del">
        <pc:chgData name="eldert@eldert.net" userId="fbe95aa6-f670-4838-bac7-c94df5e74cff" providerId="ADAL" clId="{49524395-C183-40A6-9D3E-7A33E1CD806B}" dt="2023-05-15T20:32:43.501" v="521" actId="47"/>
        <pc:sldMkLst>
          <pc:docMk/>
          <pc:sldMk cId="4048929990" sldId="271"/>
        </pc:sldMkLst>
        <pc:spChg chg="mod">
          <ac:chgData name="eldert@eldert.net" userId="fbe95aa6-f670-4838-bac7-c94df5e74cff" providerId="ADAL" clId="{49524395-C183-40A6-9D3E-7A33E1CD806B}" dt="2023-05-15T20:32:18.371" v="515"/>
          <ac:spMkLst>
            <pc:docMk/>
            <pc:sldMk cId="4048929990" sldId="271"/>
            <ac:spMk id="2" creationId="{BE65D052-1A5C-7548-A93D-8DE86AACA9BC}"/>
          </ac:spMkLst>
        </pc:spChg>
        <pc:spChg chg="mod">
          <ac:chgData name="eldert@eldert.net" userId="fbe95aa6-f670-4838-bac7-c94df5e74cff" providerId="ADAL" clId="{49524395-C183-40A6-9D3E-7A33E1CD806B}" dt="2023-05-15T20:32:18.371" v="515"/>
          <ac:spMkLst>
            <pc:docMk/>
            <pc:sldMk cId="4048929990" sldId="271"/>
            <ac:spMk id="4" creationId="{ECE57578-CACD-3641-AF92-A39BB8BF3E10}"/>
          </ac:spMkLst>
        </pc:spChg>
        <pc:spChg chg="mod">
          <ac:chgData name="eldert@eldert.net" userId="fbe95aa6-f670-4838-bac7-c94df5e74cff" providerId="ADAL" clId="{49524395-C183-40A6-9D3E-7A33E1CD806B}" dt="2023-05-15T20:32:18.371" v="515"/>
          <ac:spMkLst>
            <pc:docMk/>
            <pc:sldMk cId="4048929990" sldId="271"/>
            <ac:spMk id="5" creationId="{609CEE40-9589-4843-A02C-B79F659F298C}"/>
          </ac:spMkLst>
        </pc:spChg>
        <pc:spChg chg="mod">
          <ac:chgData name="eldert@eldert.net" userId="fbe95aa6-f670-4838-bac7-c94df5e74cff" providerId="ADAL" clId="{49524395-C183-40A6-9D3E-7A33E1CD806B}" dt="2023-05-15T20:32:18.371" v="515"/>
          <ac:spMkLst>
            <pc:docMk/>
            <pc:sldMk cId="4048929990" sldId="271"/>
            <ac:spMk id="7" creationId="{0C7AB7E5-2960-684F-A6B2-934593D63DE2}"/>
          </ac:spMkLst>
        </pc:spChg>
        <pc:picChg chg="mod">
          <ac:chgData name="eldert@eldert.net" userId="fbe95aa6-f670-4838-bac7-c94df5e74cff" providerId="ADAL" clId="{49524395-C183-40A6-9D3E-7A33E1CD806B}" dt="2023-05-15T20:32:18.371" v="515"/>
          <ac:picMkLst>
            <pc:docMk/>
            <pc:sldMk cId="4048929990" sldId="271"/>
            <ac:picMk id="13" creationId="{A1C20EFE-1151-4758-AAD5-A4F7ADDFA601}"/>
          </ac:picMkLst>
        </pc:picChg>
      </pc:sldChg>
      <pc:sldChg chg="delSp modSp delDesignElem">
        <pc:chgData name="eldert@eldert.net" userId="fbe95aa6-f670-4838-bac7-c94df5e74cff" providerId="ADAL" clId="{49524395-C183-40A6-9D3E-7A33E1CD806B}" dt="2023-05-15T20:39:19.338" v="541" actId="2085"/>
        <pc:sldMkLst>
          <pc:docMk/>
          <pc:sldMk cId="193110350" sldId="277"/>
        </pc:sldMkLst>
        <pc:spChg chg="del">
          <ac:chgData name="eldert@eldert.net" userId="fbe95aa6-f670-4838-bac7-c94df5e74cff" providerId="ADAL" clId="{49524395-C183-40A6-9D3E-7A33E1CD806B}" dt="2023-05-15T20:32:18.371" v="515"/>
          <ac:spMkLst>
            <pc:docMk/>
            <pc:sldMk cId="193110350" sldId="277"/>
            <ac:spMk id="6" creationId="{E0CBAC23-2E3F-4A90-BA59-F8299F6A5439}"/>
          </ac:spMkLst>
        </pc:spChg>
        <pc:spChg chg="del">
          <ac:chgData name="eldert@eldert.net" userId="fbe95aa6-f670-4838-bac7-c94df5e74cff" providerId="ADAL" clId="{49524395-C183-40A6-9D3E-7A33E1CD806B}" dt="2023-05-15T20:32:18.371" v="515"/>
          <ac:spMkLst>
            <pc:docMk/>
            <pc:sldMk cId="193110350" sldId="277"/>
            <ac:spMk id="9" creationId="{35DB3719-6FDC-4E5D-891D-FF40B7300F64}"/>
          </ac:spMkLst>
        </pc:spChg>
        <pc:graphicFrameChg chg="mod">
          <ac:chgData name="eldert@eldert.net" userId="fbe95aa6-f670-4838-bac7-c94df5e74cff" providerId="ADAL" clId="{49524395-C183-40A6-9D3E-7A33E1CD806B}" dt="2023-05-15T20:39:19.338" v="541" actId="2085"/>
          <ac:graphicFrameMkLst>
            <pc:docMk/>
            <pc:sldMk cId="193110350" sldId="277"/>
            <ac:graphicFrameMk id="13" creationId="{AFE5E49F-C84F-E94E-3BD4-C31A0A106529}"/>
          </ac:graphicFrameMkLst>
        </pc:graphicFrameChg>
      </pc:sldChg>
      <pc:sldChg chg="addSp delSp modSp mod setBg chgLayout">
        <pc:chgData name="eldert@eldert.net" userId="fbe95aa6-f670-4838-bac7-c94df5e74cff" providerId="ADAL" clId="{49524395-C183-40A6-9D3E-7A33E1CD806B}" dt="2023-05-15T20:40:09.274" v="553" actId="404"/>
        <pc:sldMkLst>
          <pc:docMk/>
          <pc:sldMk cId="234770076" sldId="1815"/>
        </pc:sldMkLst>
        <pc:spChg chg="mod ord">
          <ac:chgData name="eldert@eldert.net" userId="fbe95aa6-f670-4838-bac7-c94df5e74cff" providerId="ADAL" clId="{49524395-C183-40A6-9D3E-7A33E1CD806B}" dt="2023-05-15T20:40:09.274" v="553" actId="404"/>
          <ac:spMkLst>
            <pc:docMk/>
            <pc:sldMk cId="234770076" sldId="1815"/>
            <ac:spMk id="2" creationId="{2FC7DAD2-53AD-4340-95DA-62666FA42F02}"/>
          </ac:spMkLst>
        </pc:spChg>
        <pc:spChg chg="mod ord">
          <ac:chgData name="eldert@eldert.net" userId="fbe95aa6-f670-4838-bac7-c94df5e74cff" providerId="ADAL" clId="{49524395-C183-40A6-9D3E-7A33E1CD806B}" dt="2023-05-15T20:39:28.821" v="542" actId="700"/>
          <ac:spMkLst>
            <pc:docMk/>
            <pc:sldMk cId="234770076" sldId="1815"/>
            <ac:spMk id="4" creationId="{3CF2DA81-F241-4318-B4F4-C49B0D8CEE15}"/>
          </ac:spMkLst>
        </pc:spChg>
        <pc:picChg chg="del">
          <ac:chgData name="eldert@eldert.net" userId="fbe95aa6-f670-4838-bac7-c94df5e74cff" providerId="ADAL" clId="{49524395-C183-40A6-9D3E-7A33E1CD806B}" dt="2023-05-15T20:03:31.936" v="390" actId="478"/>
          <ac:picMkLst>
            <pc:docMk/>
            <pc:sldMk cId="234770076" sldId="1815"/>
            <ac:picMk id="7" creationId="{6509CD2E-8D20-9ABE-4BB2-2C6AEF958DE0}"/>
          </ac:picMkLst>
        </pc:picChg>
        <pc:picChg chg="add del">
          <ac:chgData name="eldert@eldert.net" userId="fbe95aa6-f670-4838-bac7-c94df5e74cff" providerId="ADAL" clId="{49524395-C183-40A6-9D3E-7A33E1CD806B}" dt="2023-05-15T20:04:51.730" v="407" actId="478"/>
          <ac:picMkLst>
            <pc:docMk/>
            <pc:sldMk cId="234770076" sldId="1815"/>
            <ac:picMk id="4098" creationId="{CC4D6DFA-D741-7456-4159-9C5AE50DA48E}"/>
          </ac:picMkLst>
        </pc:picChg>
      </pc:sldChg>
      <pc:sldChg chg="del">
        <pc:chgData name="eldert@eldert.net" userId="fbe95aa6-f670-4838-bac7-c94df5e74cff" providerId="ADAL" clId="{49524395-C183-40A6-9D3E-7A33E1CD806B}" dt="2023-05-15T19:41:59.698" v="155" actId="47"/>
        <pc:sldMkLst>
          <pc:docMk/>
          <pc:sldMk cId="1199060868" sldId="2076137602"/>
        </pc:sldMkLst>
      </pc:sldChg>
      <pc:sldChg chg="delSp delDesignElem">
        <pc:chgData name="eldert@eldert.net" userId="fbe95aa6-f670-4838-bac7-c94df5e74cff" providerId="ADAL" clId="{49524395-C183-40A6-9D3E-7A33E1CD806B}" dt="2023-05-15T20:32:18.371" v="515"/>
        <pc:sldMkLst>
          <pc:docMk/>
          <pc:sldMk cId="866378021" sldId="2076138299"/>
        </pc:sldMkLst>
        <pc:spChg chg="del">
          <ac:chgData name="eldert@eldert.net" userId="fbe95aa6-f670-4838-bac7-c94df5e74cff" providerId="ADAL" clId="{49524395-C183-40A6-9D3E-7A33E1CD806B}" dt="2023-05-15T20:32:18.371" v="515"/>
          <ac:spMkLst>
            <pc:docMk/>
            <pc:sldMk cId="866378021" sldId="2076138299"/>
            <ac:spMk id="7" creationId="{665DBBEF-238B-476B-96AB-8AAC3224ECEA}"/>
          </ac:spMkLst>
        </pc:spChg>
        <pc:spChg chg="del">
          <ac:chgData name="eldert@eldert.net" userId="fbe95aa6-f670-4838-bac7-c94df5e74cff" providerId="ADAL" clId="{49524395-C183-40A6-9D3E-7A33E1CD806B}" dt="2023-05-15T20:32:18.371" v="515"/>
          <ac:spMkLst>
            <pc:docMk/>
            <pc:sldMk cId="866378021" sldId="2076138299"/>
            <ac:spMk id="8" creationId="{3FCFB1DE-0B7E-48CC-BA90-B2AB0889F9D6}"/>
          </ac:spMkLst>
        </pc:spChg>
      </pc:sldChg>
      <pc:sldChg chg="delSp delDesignElem">
        <pc:chgData name="eldert@eldert.net" userId="fbe95aa6-f670-4838-bac7-c94df5e74cff" providerId="ADAL" clId="{49524395-C183-40A6-9D3E-7A33E1CD806B}" dt="2023-05-15T20:32:18.371" v="515"/>
        <pc:sldMkLst>
          <pc:docMk/>
          <pc:sldMk cId="419056212" sldId="2076138307"/>
        </pc:sldMkLst>
        <pc:spChg chg="del">
          <ac:chgData name="eldert@eldert.net" userId="fbe95aa6-f670-4838-bac7-c94df5e74cff" providerId="ADAL" clId="{49524395-C183-40A6-9D3E-7A33E1CD806B}" dt="2023-05-15T20:32:18.371" v="515"/>
          <ac:spMkLst>
            <pc:docMk/>
            <pc:sldMk cId="419056212" sldId="2076138307"/>
            <ac:spMk id="11" creationId="{87CC2527-562A-4F69-B487-4371E5B243E7}"/>
          </ac:spMkLst>
        </pc:spChg>
        <pc:cxnChg chg="del">
          <ac:chgData name="eldert@eldert.net" userId="fbe95aa6-f670-4838-bac7-c94df5e74cff" providerId="ADAL" clId="{49524395-C183-40A6-9D3E-7A33E1CD806B}" dt="2023-05-15T20:32:18.371" v="515"/>
          <ac:cxnSpMkLst>
            <pc:docMk/>
            <pc:sldMk cId="419056212" sldId="2076138307"/>
            <ac:cxnSpMk id="13" creationId="{BCDAEC91-5BCE-4B55-9CC0-43EF94CB734B}"/>
          </ac:cxnSpMkLst>
        </pc:cxnChg>
      </pc:sldChg>
      <pc:sldChg chg="delSp delDesignElem">
        <pc:chgData name="eldert@eldert.net" userId="fbe95aa6-f670-4838-bac7-c94df5e74cff" providerId="ADAL" clId="{49524395-C183-40A6-9D3E-7A33E1CD806B}" dt="2023-05-15T20:32:18.371" v="515"/>
        <pc:sldMkLst>
          <pc:docMk/>
          <pc:sldMk cId="4264821763" sldId="2076138310"/>
        </pc:sldMkLst>
        <pc:spChg chg="del">
          <ac:chgData name="eldert@eldert.net" userId="fbe95aa6-f670-4838-bac7-c94df5e74cff" providerId="ADAL" clId="{49524395-C183-40A6-9D3E-7A33E1CD806B}" dt="2023-05-15T20:32:18.371" v="515"/>
          <ac:spMkLst>
            <pc:docMk/>
            <pc:sldMk cId="4264821763" sldId="2076138310"/>
            <ac:spMk id="32" creationId="{87CC2527-562A-4F69-B487-4371E5B243E7}"/>
          </ac:spMkLst>
        </pc:spChg>
        <pc:cxnChg chg="del">
          <ac:chgData name="eldert@eldert.net" userId="fbe95aa6-f670-4838-bac7-c94df5e74cff" providerId="ADAL" clId="{49524395-C183-40A6-9D3E-7A33E1CD806B}" dt="2023-05-15T20:32:18.371" v="515"/>
          <ac:cxnSpMkLst>
            <pc:docMk/>
            <pc:sldMk cId="4264821763" sldId="2076138310"/>
            <ac:cxnSpMk id="34" creationId="{BCDAEC91-5BCE-4B55-9CC0-43EF94CB734B}"/>
          </ac:cxnSpMkLst>
        </pc:cxnChg>
      </pc:sldChg>
      <pc:sldChg chg="delSp modSp delDesignElem">
        <pc:chgData name="eldert@eldert.net" userId="fbe95aa6-f670-4838-bac7-c94df5e74cff" providerId="ADAL" clId="{49524395-C183-40A6-9D3E-7A33E1CD806B}" dt="2023-05-15T20:36:38.367" v="532"/>
        <pc:sldMkLst>
          <pc:docMk/>
          <pc:sldMk cId="1902175930" sldId="2076138325"/>
        </pc:sldMkLst>
        <pc:spChg chg="del">
          <ac:chgData name="eldert@eldert.net" userId="fbe95aa6-f670-4838-bac7-c94df5e74cff" providerId="ADAL" clId="{49524395-C183-40A6-9D3E-7A33E1CD806B}" dt="2023-05-15T20:32:18.371" v="515"/>
          <ac:spMkLst>
            <pc:docMk/>
            <pc:sldMk cId="1902175930" sldId="2076138325"/>
            <ac:spMk id="9" creationId="{100EDD19-6802-4EC3-95CE-CFFAB042CFD6}"/>
          </ac:spMkLst>
        </pc:spChg>
        <pc:spChg chg="del">
          <ac:chgData name="eldert@eldert.net" userId="fbe95aa6-f670-4838-bac7-c94df5e74cff" providerId="ADAL" clId="{49524395-C183-40A6-9D3E-7A33E1CD806B}" dt="2023-05-15T20:32:18.371" v="515"/>
          <ac:spMkLst>
            <pc:docMk/>
            <pc:sldMk cId="1902175930" sldId="2076138325"/>
            <ac:spMk id="11" creationId="{DB17E863-922E-4C26-BD64-E8FD41D28661}"/>
          </ac:spMkLst>
        </pc:spChg>
        <pc:graphicFrameChg chg="mod">
          <ac:chgData name="eldert@eldert.net" userId="fbe95aa6-f670-4838-bac7-c94df5e74cff" providerId="ADAL" clId="{49524395-C183-40A6-9D3E-7A33E1CD806B}" dt="2023-05-15T20:36:38.367" v="532"/>
          <ac:graphicFrameMkLst>
            <pc:docMk/>
            <pc:sldMk cId="1902175930" sldId="2076138325"/>
            <ac:graphicFrameMk id="13" creationId="{258A0802-D515-1FEB-7A34-8AE9770BD32C}"/>
          </ac:graphicFrameMkLst>
        </pc:graphicFrameChg>
      </pc:sldChg>
      <pc:sldChg chg="addSp delSp modSp mod modAnim delDesignElem">
        <pc:chgData name="eldert@eldert.net" userId="fbe95aa6-f670-4838-bac7-c94df5e74cff" providerId="ADAL" clId="{49524395-C183-40A6-9D3E-7A33E1CD806B}" dt="2023-05-15T20:32:18.371" v="515"/>
        <pc:sldMkLst>
          <pc:docMk/>
          <pc:sldMk cId="2913971343" sldId="2076138326"/>
        </pc:sldMkLst>
        <pc:spChg chg="mod">
          <ac:chgData name="eldert@eldert.net" userId="fbe95aa6-f670-4838-bac7-c94df5e74cff" providerId="ADAL" clId="{49524395-C183-40A6-9D3E-7A33E1CD806B}" dt="2023-05-15T19:43:23.099" v="202" actId="255"/>
          <ac:spMkLst>
            <pc:docMk/>
            <pc:sldMk cId="2913971343" sldId="2076138326"/>
            <ac:spMk id="2" creationId="{DD139B86-6CD7-821B-521C-DF496EA40863}"/>
          </ac:spMkLst>
        </pc:spChg>
        <pc:spChg chg="add del">
          <ac:chgData name="eldert@eldert.net" userId="fbe95aa6-f670-4838-bac7-c94df5e74cff" providerId="ADAL" clId="{49524395-C183-40A6-9D3E-7A33E1CD806B}" dt="2023-05-15T19:41:49.285" v="154" actId="478"/>
          <ac:spMkLst>
            <pc:docMk/>
            <pc:sldMk cId="2913971343" sldId="2076138326"/>
            <ac:spMk id="3" creationId="{9E507FDB-E9FC-9DBA-FB95-C7169617B8D7}"/>
          </ac:spMkLst>
        </pc:spChg>
        <pc:spChg chg="mod">
          <ac:chgData name="eldert@eldert.net" userId="fbe95aa6-f670-4838-bac7-c94df5e74cff" providerId="ADAL" clId="{49524395-C183-40A6-9D3E-7A33E1CD806B}" dt="2023-05-15T19:39:59.456" v="149" actId="20577"/>
          <ac:spMkLst>
            <pc:docMk/>
            <pc:sldMk cId="2913971343" sldId="2076138326"/>
            <ac:spMk id="4" creationId="{73955C53-F725-9511-2F4F-6931FD5ACE9A}"/>
          </ac:spMkLst>
        </pc:spChg>
        <pc:spChg chg="add del mod">
          <ac:chgData name="eldert@eldert.net" userId="fbe95aa6-f670-4838-bac7-c94df5e74cff" providerId="ADAL" clId="{49524395-C183-40A6-9D3E-7A33E1CD806B}" dt="2023-05-15T19:39:48.998" v="136"/>
          <ac:spMkLst>
            <pc:docMk/>
            <pc:sldMk cId="2913971343" sldId="2076138326"/>
            <ac:spMk id="5" creationId="{B1982EF0-1735-F758-2FB1-2E5E21ADE442}"/>
          </ac:spMkLst>
        </pc:spChg>
        <pc:spChg chg="del">
          <ac:chgData name="eldert@eldert.net" userId="fbe95aa6-f670-4838-bac7-c94df5e74cff" providerId="ADAL" clId="{49524395-C183-40A6-9D3E-7A33E1CD806B}" dt="2023-05-15T20:32:18.371" v="515"/>
          <ac:spMkLst>
            <pc:docMk/>
            <pc:sldMk cId="2913971343" sldId="2076138326"/>
            <ac:spMk id="25" creationId="{743AA782-23D1-4521-8CAD-47662984AA08}"/>
          </ac:spMkLst>
        </pc:spChg>
        <pc:spChg chg="del">
          <ac:chgData name="eldert@eldert.net" userId="fbe95aa6-f670-4838-bac7-c94df5e74cff" providerId="ADAL" clId="{49524395-C183-40A6-9D3E-7A33E1CD806B}" dt="2023-05-15T20:32:18.371" v="515"/>
          <ac:spMkLst>
            <pc:docMk/>
            <pc:sldMk cId="2913971343" sldId="2076138326"/>
            <ac:spMk id="27" creationId="{650D18FE-0824-4A46-B22C-A86B52E5780A}"/>
          </ac:spMkLst>
        </pc:spChg>
        <pc:picChg chg="add mod">
          <ac:chgData name="eldert@eldert.net" userId="fbe95aa6-f670-4838-bac7-c94df5e74cff" providerId="ADAL" clId="{49524395-C183-40A6-9D3E-7A33E1CD806B}" dt="2023-05-15T19:41:40.899" v="153" actId="1076"/>
          <ac:picMkLst>
            <pc:docMk/>
            <pc:sldMk cId="2913971343" sldId="2076138326"/>
            <ac:picMk id="7" creationId="{F7672D96-4BAA-77F5-256A-DB4CFA259D53}"/>
          </ac:picMkLst>
        </pc:picChg>
        <pc:picChg chg="del">
          <ac:chgData name="eldert@eldert.net" userId="fbe95aa6-f670-4838-bac7-c94df5e74cff" providerId="ADAL" clId="{49524395-C183-40A6-9D3E-7A33E1CD806B}" dt="2023-05-15T19:41:26.784" v="150" actId="478"/>
          <ac:picMkLst>
            <pc:docMk/>
            <pc:sldMk cId="2913971343" sldId="2076138326"/>
            <ac:picMk id="11" creationId="{04EDA505-3B74-C89A-0012-4568AD60DE9F}"/>
          </ac:picMkLst>
        </pc:picChg>
      </pc:sldChg>
      <pc:sldChg chg="delSp delDesignElem">
        <pc:chgData name="eldert@eldert.net" userId="fbe95aa6-f670-4838-bac7-c94df5e74cff" providerId="ADAL" clId="{49524395-C183-40A6-9D3E-7A33E1CD806B}" dt="2023-05-15T20:32:18.371" v="515"/>
        <pc:sldMkLst>
          <pc:docMk/>
          <pc:sldMk cId="975320729" sldId="2076138327"/>
        </pc:sldMkLst>
        <pc:spChg chg="del">
          <ac:chgData name="eldert@eldert.net" userId="fbe95aa6-f670-4838-bac7-c94df5e74cff" providerId="ADAL" clId="{49524395-C183-40A6-9D3E-7A33E1CD806B}" dt="2023-05-15T20:32:18.371" v="515"/>
          <ac:spMkLst>
            <pc:docMk/>
            <pc:sldMk cId="975320729" sldId="2076138327"/>
            <ac:spMk id="1031" creationId="{87CC2527-562A-4F69-B487-4371E5B243E7}"/>
          </ac:spMkLst>
        </pc:spChg>
        <pc:cxnChg chg="del">
          <ac:chgData name="eldert@eldert.net" userId="fbe95aa6-f670-4838-bac7-c94df5e74cff" providerId="ADAL" clId="{49524395-C183-40A6-9D3E-7A33E1CD806B}" dt="2023-05-15T20:32:18.371" v="515"/>
          <ac:cxnSpMkLst>
            <pc:docMk/>
            <pc:sldMk cId="975320729" sldId="2076138327"/>
            <ac:cxnSpMk id="1033" creationId="{BCDAEC91-5BCE-4B55-9CC0-43EF94CB734B}"/>
          </ac:cxnSpMkLst>
        </pc:cxnChg>
      </pc:sldChg>
      <pc:sldChg chg="delSp delDesignElem">
        <pc:chgData name="eldert@eldert.net" userId="fbe95aa6-f670-4838-bac7-c94df5e74cff" providerId="ADAL" clId="{49524395-C183-40A6-9D3E-7A33E1CD806B}" dt="2023-05-15T20:32:18.371" v="515"/>
        <pc:sldMkLst>
          <pc:docMk/>
          <pc:sldMk cId="1036613837" sldId="2076138328"/>
        </pc:sldMkLst>
        <pc:spChg chg="del">
          <ac:chgData name="eldert@eldert.net" userId="fbe95aa6-f670-4838-bac7-c94df5e74cff" providerId="ADAL" clId="{49524395-C183-40A6-9D3E-7A33E1CD806B}" dt="2023-05-15T20:32:18.371" v="515"/>
          <ac:spMkLst>
            <pc:docMk/>
            <pc:sldMk cId="1036613837" sldId="2076138328"/>
            <ac:spMk id="29" creationId="{87CC2527-562A-4F69-B487-4371E5B243E7}"/>
          </ac:spMkLst>
        </pc:spChg>
        <pc:cxnChg chg="del">
          <ac:chgData name="eldert@eldert.net" userId="fbe95aa6-f670-4838-bac7-c94df5e74cff" providerId="ADAL" clId="{49524395-C183-40A6-9D3E-7A33E1CD806B}" dt="2023-05-15T20:32:18.371" v="515"/>
          <ac:cxnSpMkLst>
            <pc:docMk/>
            <pc:sldMk cId="1036613837" sldId="2076138328"/>
            <ac:cxnSpMk id="31" creationId="{BCDAEC91-5BCE-4B55-9CC0-43EF94CB734B}"/>
          </ac:cxnSpMkLst>
        </pc:cxnChg>
      </pc:sldChg>
      <pc:sldChg chg="delSp delDesignElem">
        <pc:chgData name="eldert@eldert.net" userId="fbe95aa6-f670-4838-bac7-c94df5e74cff" providerId="ADAL" clId="{49524395-C183-40A6-9D3E-7A33E1CD806B}" dt="2023-05-15T20:32:18.371" v="515"/>
        <pc:sldMkLst>
          <pc:docMk/>
          <pc:sldMk cId="1364092713" sldId="2076138329"/>
        </pc:sldMkLst>
        <pc:spChg chg="del">
          <ac:chgData name="eldert@eldert.net" userId="fbe95aa6-f670-4838-bac7-c94df5e74cff" providerId="ADAL" clId="{49524395-C183-40A6-9D3E-7A33E1CD806B}" dt="2023-05-15T20:32:18.371" v="515"/>
          <ac:spMkLst>
            <pc:docMk/>
            <pc:sldMk cId="1364092713" sldId="2076138329"/>
            <ac:spMk id="16" creationId="{F13C74B1-5B17-4795-BED0-7140497B445A}"/>
          </ac:spMkLst>
        </pc:spChg>
        <pc:spChg chg="del">
          <ac:chgData name="eldert@eldert.net" userId="fbe95aa6-f670-4838-bac7-c94df5e74cff" providerId="ADAL" clId="{49524395-C183-40A6-9D3E-7A33E1CD806B}" dt="2023-05-15T20:32:18.371" v="515"/>
          <ac:spMkLst>
            <pc:docMk/>
            <pc:sldMk cId="1364092713" sldId="2076138329"/>
            <ac:spMk id="18" creationId="{D4974D33-8DC5-464E-8C6D-BE58F0669C17}"/>
          </ac:spMkLst>
        </pc:spChg>
      </pc:sldChg>
      <pc:sldChg chg="delSp delDesignElem">
        <pc:chgData name="eldert@eldert.net" userId="fbe95aa6-f670-4838-bac7-c94df5e74cff" providerId="ADAL" clId="{49524395-C183-40A6-9D3E-7A33E1CD806B}" dt="2023-05-15T20:32:18.371" v="515"/>
        <pc:sldMkLst>
          <pc:docMk/>
          <pc:sldMk cId="3848775362" sldId="2076138330"/>
        </pc:sldMkLst>
        <pc:spChg chg="del">
          <ac:chgData name="eldert@eldert.net" userId="fbe95aa6-f670-4838-bac7-c94df5e74cff" providerId="ADAL" clId="{49524395-C183-40A6-9D3E-7A33E1CD806B}" dt="2023-05-15T20:32:18.371" v="515"/>
          <ac:spMkLst>
            <pc:docMk/>
            <pc:sldMk cId="3848775362" sldId="2076138330"/>
            <ac:spMk id="17" creationId="{87CC2527-562A-4F69-B487-4371E5B243E7}"/>
          </ac:spMkLst>
        </pc:spChg>
        <pc:cxnChg chg="del">
          <ac:chgData name="eldert@eldert.net" userId="fbe95aa6-f670-4838-bac7-c94df5e74cff" providerId="ADAL" clId="{49524395-C183-40A6-9D3E-7A33E1CD806B}" dt="2023-05-15T20:32:18.371" v="515"/>
          <ac:cxnSpMkLst>
            <pc:docMk/>
            <pc:sldMk cId="3848775362" sldId="2076138330"/>
            <ac:cxnSpMk id="19" creationId="{BCDAEC91-5BCE-4B55-9CC0-43EF94CB734B}"/>
          </ac:cxnSpMkLst>
        </pc:cxnChg>
      </pc:sldChg>
      <pc:sldChg chg="delSp modSp modAnim delDesignElem">
        <pc:chgData name="eldert@eldert.net" userId="fbe95aa6-f670-4838-bac7-c94df5e74cff" providerId="ADAL" clId="{49524395-C183-40A6-9D3E-7A33E1CD806B}" dt="2023-05-15T20:36:57.527" v="533" actId="20577"/>
        <pc:sldMkLst>
          <pc:docMk/>
          <pc:sldMk cId="1666193020" sldId="2076138333"/>
        </pc:sldMkLst>
        <pc:spChg chg="mod">
          <ac:chgData name="eldert@eldert.net" userId="fbe95aa6-f670-4838-bac7-c94df5e74cff" providerId="ADAL" clId="{49524395-C183-40A6-9D3E-7A33E1CD806B}" dt="2023-05-15T20:36:57.527" v="533" actId="20577"/>
          <ac:spMkLst>
            <pc:docMk/>
            <pc:sldMk cId="1666193020" sldId="2076138333"/>
            <ac:spMk id="2" creationId="{9094A809-1542-D8A8-6170-894203A25D5A}"/>
          </ac:spMkLst>
        </pc:spChg>
        <pc:spChg chg="del">
          <ac:chgData name="eldert@eldert.net" userId="fbe95aa6-f670-4838-bac7-c94df5e74cff" providerId="ADAL" clId="{49524395-C183-40A6-9D3E-7A33E1CD806B}" dt="2023-05-15T20:32:18.371" v="515"/>
          <ac:spMkLst>
            <pc:docMk/>
            <pc:sldMk cId="1666193020" sldId="2076138333"/>
            <ac:spMk id="16" creationId="{F13C74B1-5B17-4795-BED0-7140497B445A}"/>
          </ac:spMkLst>
        </pc:spChg>
        <pc:spChg chg="del">
          <ac:chgData name="eldert@eldert.net" userId="fbe95aa6-f670-4838-bac7-c94df5e74cff" providerId="ADAL" clId="{49524395-C183-40A6-9D3E-7A33E1CD806B}" dt="2023-05-15T20:32:18.371" v="515"/>
          <ac:spMkLst>
            <pc:docMk/>
            <pc:sldMk cId="1666193020" sldId="2076138333"/>
            <ac:spMk id="18" creationId="{D4974D33-8DC5-464E-8C6D-BE58F0669C17}"/>
          </ac:spMkLst>
        </pc:spChg>
      </pc:sldChg>
      <pc:sldChg chg="delSp ord delDesignElem">
        <pc:chgData name="eldert@eldert.net" userId="fbe95aa6-f670-4838-bac7-c94df5e74cff" providerId="ADAL" clId="{49524395-C183-40A6-9D3E-7A33E1CD806B}" dt="2023-05-15T20:32:18.371" v="515"/>
        <pc:sldMkLst>
          <pc:docMk/>
          <pc:sldMk cId="1318448298" sldId="2076138334"/>
        </pc:sldMkLst>
        <pc:spChg chg="del">
          <ac:chgData name="eldert@eldert.net" userId="fbe95aa6-f670-4838-bac7-c94df5e74cff" providerId="ADAL" clId="{49524395-C183-40A6-9D3E-7A33E1CD806B}" dt="2023-05-15T20:32:18.371" v="515"/>
          <ac:spMkLst>
            <pc:docMk/>
            <pc:sldMk cId="1318448298" sldId="2076138334"/>
            <ac:spMk id="21" creationId="{2C61293E-6EBE-43EF-A52C-9BEBFD7679D4}"/>
          </ac:spMkLst>
        </pc:spChg>
        <pc:spChg chg="del">
          <ac:chgData name="eldert@eldert.net" userId="fbe95aa6-f670-4838-bac7-c94df5e74cff" providerId="ADAL" clId="{49524395-C183-40A6-9D3E-7A33E1CD806B}" dt="2023-05-15T20:32:18.371" v="515"/>
          <ac:spMkLst>
            <pc:docMk/>
            <pc:sldMk cId="1318448298" sldId="2076138334"/>
            <ac:spMk id="23" creationId="{21540236-BFD5-4A9D-8840-4703E7F76825}"/>
          </ac:spMkLst>
        </pc:spChg>
      </pc:sldChg>
      <pc:sldChg chg="delSp delDesignElem">
        <pc:chgData name="eldert@eldert.net" userId="fbe95aa6-f670-4838-bac7-c94df5e74cff" providerId="ADAL" clId="{49524395-C183-40A6-9D3E-7A33E1CD806B}" dt="2023-05-15T20:32:18.371" v="515"/>
        <pc:sldMkLst>
          <pc:docMk/>
          <pc:sldMk cId="1684306205" sldId="2076138338"/>
        </pc:sldMkLst>
        <pc:spChg chg="del">
          <ac:chgData name="eldert@eldert.net" userId="fbe95aa6-f670-4838-bac7-c94df5e74cff" providerId="ADAL" clId="{49524395-C183-40A6-9D3E-7A33E1CD806B}" dt="2023-05-15T20:32:18.371" v="515"/>
          <ac:spMkLst>
            <pc:docMk/>
            <pc:sldMk cId="1684306205" sldId="2076138338"/>
            <ac:spMk id="12" creationId="{35DB3719-6FDC-4E5D-891D-FF40B7300F64}"/>
          </ac:spMkLst>
        </pc:spChg>
        <pc:spChg chg="del">
          <ac:chgData name="eldert@eldert.net" userId="fbe95aa6-f670-4838-bac7-c94df5e74cff" providerId="ADAL" clId="{49524395-C183-40A6-9D3E-7A33E1CD806B}" dt="2023-05-15T20:32:18.371" v="515"/>
          <ac:spMkLst>
            <pc:docMk/>
            <pc:sldMk cId="1684306205" sldId="2076138338"/>
            <ac:spMk id="14" creationId="{E0CBAC23-2E3F-4A90-BA59-F8299F6A5439}"/>
          </ac:spMkLst>
        </pc:spChg>
      </pc:sldChg>
      <pc:sldChg chg="addSp delSp modSp mod delDesignElem">
        <pc:chgData name="eldert@eldert.net" userId="fbe95aa6-f670-4838-bac7-c94df5e74cff" providerId="ADAL" clId="{49524395-C183-40A6-9D3E-7A33E1CD806B}" dt="2023-05-15T20:32:24.518" v="517" actId="26606"/>
        <pc:sldMkLst>
          <pc:docMk/>
          <pc:sldMk cId="184229561" sldId="2076138339"/>
        </pc:sldMkLst>
        <pc:spChg chg="mod">
          <ac:chgData name="eldert@eldert.net" userId="fbe95aa6-f670-4838-bac7-c94df5e74cff" providerId="ADAL" clId="{49524395-C183-40A6-9D3E-7A33E1CD806B}" dt="2023-05-15T20:32:24.518" v="517" actId="26606"/>
          <ac:spMkLst>
            <pc:docMk/>
            <pc:sldMk cId="184229561" sldId="2076138339"/>
            <ac:spMk id="8" creationId="{01AC2B7D-59C9-1516-182D-4DF8F46A0DCE}"/>
          </ac:spMkLst>
        </pc:spChg>
        <pc:spChg chg="mod">
          <ac:chgData name="eldert@eldert.net" userId="fbe95aa6-f670-4838-bac7-c94df5e74cff" providerId="ADAL" clId="{49524395-C183-40A6-9D3E-7A33E1CD806B}" dt="2023-05-15T20:32:24.518" v="517" actId="26606"/>
          <ac:spMkLst>
            <pc:docMk/>
            <pc:sldMk cId="184229561" sldId="2076138339"/>
            <ac:spMk id="9" creationId="{78721085-5431-540F-13AF-D312B3AC0EC1}"/>
          </ac:spMkLst>
        </pc:spChg>
        <pc:spChg chg="del">
          <ac:chgData name="eldert@eldert.net" userId="fbe95aa6-f670-4838-bac7-c94df5e74cff" providerId="ADAL" clId="{49524395-C183-40A6-9D3E-7A33E1CD806B}" dt="2023-05-15T20:32:18.371" v="515"/>
          <ac:spMkLst>
            <pc:docMk/>
            <pc:sldMk cId="184229561" sldId="2076138339"/>
            <ac:spMk id="71" creationId="{04812C46-200A-4DEB-A05E-3ED6C68C2387}"/>
          </ac:spMkLst>
        </pc:spChg>
        <pc:spChg chg="del">
          <ac:chgData name="eldert@eldert.net" userId="fbe95aa6-f670-4838-bac7-c94df5e74cff" providerId="ADAL" clId="{49524395-C183-40A6-9D3E-7A33E1CD806B}" dt="2023-05-15T20:32:18.371" v="515"/>
          <ac:spMkLst>
            <pc:docMk/>
            <pc:sldMk cId="184229561" sldId="2076138339"/>
            <ac:spMk id="73" creationId="{D1EA859B-E555-4109-94F3-6700E046E008}"/>
          </ac:spMkLst>
        </pc:spChg>
        <pc:spChg chg="add">
          <ac:chgData name="eldert@eldert.net" userId="fbe95aa6-f670-4838-bac7-c94df5e74cff" providerId="ADAL" clId="{49524395-C183-40A6-9D3E-7A33E1CD806B}" dt="2023-05-15T20:32:24.518" v="517" actId="26606"/>
          <ac:spMkLst>
            <pc:docMk/>
            <pc:sldMk cId="184229561" sldId="2076138339"/>
            <ac:spMk id="1031" creationId="{04812C46-200A-4DEB-A05E-3ED6C68C2387}"/>
          </ac:spMkLst>
        </pc:spChg>
        <pc:spChg chg="add">
          <ac:chgData name="eldert@eldert.net" userId="fbe95aa6-f670-4838-bac7-c94df5e74cff" providerId="ADAL" clId="{49524395-C183-40A6-9D3E-7A33E1CD806B}" dt="2023-05-15T20:32:24.518" v="517" actId="26606"/>
          <ac:spMkLst>
            <pc:docMk/>
            <pc:sldMk cId="184229561" sldId="2076138339"/>
            <ac:spMk id="1033" creationId="{D1EA859B-E555-4109-94F3-6700E046E008}"/>
          </ac:spMkLst>
        </pc:spChg>
      </pc:sldChg>
      <pc:sldChg chg="delSp ord delDesignElem">
        <pc:chgData name="eldert@eldert.net" userId="fbe95aa6-f670-4838-bac7-c94df5e74cff" providerId="ADAL" clId="{49524395-C183-40A6-9D3E-7A33E1CD806B}" dt="2023-05-15T20:32:18.371" v="515"/>
        <pc:sldMkLst>
          <pc:docMk/>
          <pc:sldMk cId="3241287920" sldId="2076138340"/>
        </pc:sldMkLst>
        <pc:spChg chg="del">
          <ac:chgData name="eldert@eldert.net" userId="fbe95aa6-f670-4838-bac7-c94df5e74cff" providerId="ADAL" clId="{49524395-C183-40A6-9D3E-7A33E1CD806B}" dt="2023-05-15T20:32:18.371" v="515"/>
          <ac:spMkLst>
            <pc:docMk/>
            <pc:sldMk cId="3241287920" sldId="2076138340"/>
            <ac:spMk id="74" creationId="{2C61293E-6EBE-43EF-A52C-9BEBFD7679D4}"/>
          </ac:spMkLst>
        </pc:spChg>
        <pc:spChg chg="del">
          <ac:chgData name="eldert@eldert.net" userId="fbe95aa6-f670-4838-bac7-c94df5e74cff" providerId="ADAL" clId="{49524395-C183-40A6-9D3E-7A33E1CD806B}" dt="2023-05-15T20:32:18.371" v="515"/>
          <ac:spMkLst>
            <pc:docMk/>
            <pc:sldMk cId="3241287920" sldId="2076138340"/>
            <ac:spMk id="76" creationId="{21540236-BFD5-4A9D-8840-4703E7F76825}"/>
          </ac:spMkLst>
        </pc:spChg>
      </pc:sldChg>
      <pc:sldChg chg="addSp delSp modSp mod ord delAnim modAnim delDesignElem">
        <pc:chgData name="eldert@eldert.net" userId="fbe95aa6-f670-4838-bac7-c94df5e74cff" providerId="ADAL" clId="{49524395-C183-40A6-9D3E-7A33E1CD806B}" dt="2023-05-15T20:32:18.371" v="515"/>
        <pc:sldMkLst>
          <pc:docMk/>
          <pc:sldMk cId="252681408" sldId="2076138353"/>
        </pc:sldMkLst>
        <pc:spChg chg="mod">
          <ac:chgData name="eldert@eldert.net" userId="fbe95aa6-f670-4838-bac7-c94df5e74cff" providerId="ADAL" clId="{49524395-C183-40A6-9D3E-7A33E1CD806B}" dt="2023-05-15T20:06:58.576" v="476" actId="20577"/>
          <ac:spMkLst>
            <pc:docMk/>
            <pc:sldMk cId="252681408" sldId="2076138353"/>
            <ac:spMk id="3" creationId="{DE1498B1-7D64-86B2-9B46-73F7CB33A3A3}"/>
          </ac:spMkLst>
        </pc:spChg>
        <pc:spChg chg="del">
          <ac:chgData name="eldert@eldert.net" userId="fbe95aa6-f670-4838-bac7-c94df5e74cff" providerId="ADAL" clId="{49524395-C183-40A6-9D3E-7A33E1CD806B}" dt="2023-05-15T20:32:18.371" v="515"/>
          <ac:spMkLst>
            <pc:docMk/>
            <pc:sldMk cId="252681408" sldId="2076138353"/>
            <ac:spMk id="21" creationId="{2C61293E-6EBE-43EF-A52C-9BEBFD7679D4}"/>
          </ac:spMkLst>
        </pc:spChg>
        <pc:spChg chg="del">
          <ac:chgData name="eldert@eldert.net" userId="fbe95aa6-f670-4838-bac7-c94df5e74cff" providerId="ADAL" clId="{49524395-C183-40A6-9D3E-7A33E1CD806B}" dt="2023-05-15T20:32:18.371" v="515"/>
          <ac:spMkLst>
            <pc:docMk/>
            <pc:sldMk cId="252681408" sldId="2076138353"/>
            <ac:spMk id="23" creationId="{21540236-BFD5-4A9D-8840-4703E7F76825}"/>
          </ac:spMkLst>
        </pc:spChg>
        <pc:picChg chg="add mod">
          <ac:chgData name="eldert@eldert.net" userId="fbe95aa6-f670-4838-bac7-c94df5e74cff" providerId="ADAL" clId="{49524395-C183-40A6-9D3E-7A33E1CD806B}" dt="2023-05-15T20:08:03.982" v="481"/>
          <ac:picMkLst>
            <pc:docMk/>
            <pc:sldMk cId="252681408" sldId="2076138353"/>
            <ac:picMk id="4" creationId="{BB6FC6C7-50DA-EA20-AE4B-B5D62ABF3640}"/>
          </ac:picMkLst>
        </pc:picChg>
        <pc:picChg chg="del ord">
          <ac:chgData name="eldert@eldert.net" userId="fbe95aa6-f670-4838-bac7-c94df5e74cff" providerId="ADAL" clId="{49524395-C183-40A6-9D3E-7A33E1CD806B}" dt="2023-05-15T20:08:03.084" v="480" actId="478"/>
          <ac:picMkLst>
            <pc:docMk/>
            <pc:sldMk cId="252681408" sldId="2076138353"/>
            <ac:picMk id="5" creationId="{EE9FDB90-7F9C-41DF-11DD-D35D1B30BA6D}"/>
          </ac:picMkLst>
        </pc:picChg>
      </pc:sldChg>
      <pc:sldChg chg="delSp modSp mod delDesignElem">
        <pc:chgData name="eldert@eldert.net" userId="fbe95aa6-f670-4838-bac7-c94df5e74cff" providerId="ADAL" clId="{49524395-C183-40A6-9D3E-7A33E1CD806B}" dt="2023-05-15T20:32:18.954" v="516" actId="27636"/>
        <pc:sldMkLst>
          <pc:docMk/>
          <pc:sldMk cId="1956261492" sldId="2076138354"/>
        </pc:sldMkLst>
        <pc:spChg chg="mod">
          <ac:chgData name="eldert@eldert.net" userId="fbe95aa6-f670-4838-bac7-c94df5e74cff" providerId="ADAL" clId="{49524395-C183-40A6-9D3E-7A33E1CD806B}" dt="2023-05-15T20:32:18.954" v="516" actId="27636"/>
          <ac:spMkLst>
            <pc:docMk/>
            <pc:sldMk cId="1956261492" sldId="2076138354"/>
            <ac:spMk id="3" creationId="{1ED2186D-B370-F861-24A2-9DC95BE7F415}"/>
          </ac:spMkLst>
        </pc:spChg>
        <pc:spChg chg="del">
          <ac:chgData name="eldert@eldert.net" userId="fbe95aa6-f670-4838-bac7-c94df5e74cff" providerId="ADAL" clId="{49524395-C183-40A6-9D3E-7A33E1CD806B}" dt="2023-05-15T20:32:18.371" v="515"/>
          <ac:spMkLst>
            <pc:docMk/>
            <pc:sldMk cId="1956261492" sldId="2076138354"/>
            <ac:spMk id="16" creationId="{F13C74B1-5B17-4795-BED0-7140497B445A}"/>
          </ac:spMkLst>
        </pc:spChg>
        <pc:spChg chg="del">
          <ac:chgData name="eldert@eldert.net" userId="fbe95aa6-f670-4838-bac7-c94df5e74cff" providerId="ADAL" clId="{49524395-C183-40A6-9D3E-7A33E1CD806B}" dt="2023-05-15T20:32:18.371" v="515"/>
          <ac:spMkLst>
            <pc:docMk/>
            <pc:sldMk cId="1956261492" sldId="2076138354"/>
            <ac:spMk id="18" creationId="{D4974D33-8DC5-464E-8C6D-BE58F0669C17}"/>
          </ac:spMkLst>
        </pc:spChg>
      </pc:sldChg>
      <pc:sldChg chg="addSp delSp modSp mod ord modAnim delDesignElem">
        <pc:chgData name="eldert@eldert.net" userId="fbe95aa6-f670-4838-bac7-c94df5e74cff" providerId="ADAL" clId="{49524395-C183-40A6-9D3E-7A33E1CD806B}" dt="2023-05-15T20:32:18.371" v="515"/>
        <pc:sldMkLst>
          <pc:docMk/>
          <pc:sldMk cId="2175036148" sldId="2076138355"/>
        </pc:sldMkLst>
        <pc:spChg chg="mod">
          <ac:chgData name="eldert@eldert.net" userId="fbe95aa6-f670-4838-bac7-c94df5e74cff" providerId="ADAL" clId="{49524395-C183-40A6-9D3E-7A33E1CD806B}" dt="2023-05-15T20:03:08.147" v="388" actId="26606"/>
          <ac:spMkLst>
            <pc:docMk/>
            <pc:sldMk cId="2175036148" sldId="2076138355"/>
            <ac:spMk id="2" creationId="{DD139B86-6CD7-821B-521C-DF496EA40863}"/>
          </ac:spMkLst>
        </pc:spChg>
        <pc:spChg chg="mod">
          <ac:chgData name="eldert@eldert.net" userId="fbe95aa6-f670-4838-bac7-c94df5e74cff" providerId="ADAL" clId="{49524395-C183-40A6-9D3E-7A33E1CD806B}" dt="2023-05-15T20:02:17.897" v="385"/>
          <ac:spMkLst>
            <pc:docMk/>
            <pc:sldMk cId="2175036148" sldId="2076138355"/>
            <ac:spMk id="3" creationId="{1ED2186D-B370-F861-24A2-9DC95BE7F415}"/>
          </ac:spMkLst>
        </pc:spChg>
        <pc:spChg chg="del">
          <ac:chgData name="eldert@eldert.net" userId="fbe95aa6-f670-4838-bac7-c94df5e74cff" providerId="ADAL" clId="{49524395-C183-40A6-9D3E-7A33E1CD806B}" dt="2023-05-15T20:03:08.147" v="388" actId="26606"/>
          <ac:spMkLst>
            <pc:docMk/>
            <pc:sldMk cId="2175036148" sldId="2076138355"/>
            <ac:spMk id="16" creationId="{F13C74B1-5B17-4795-BED0-7140497B445A}"/>
          </ac:spMkLst>
        </pc:spChg>
        <pc:spChg chg="del">
          <ac:chgData name="eldert@eldert.net" userId="fbe95aa6-f670-4838-bac7-c94df5e74cff" providerId="ADAL" clId="{49524395-C183-40A6-9D3E-7A33E1CD806B}" dt="2023-05-15T20:03:08.147" v="388" actId="26606"/>
          <ac:spMkLst>
            <pc:docMk/>
            <pc:sldMk cId="2175036148" sldId="2076138355"/>
            <ac:spMk id="18" creationId="{D4974D33-8DC5-464E-8C6D-BE58F0669C17}"/>
          </ac:spMkLst>
        </pc:spChg>
        <pc:spChg chg="add del">
          <ac:chgData name="eldert@eldert.net" userId="fbe95aa6-f670-4838-bac7-c94df5e74cff" providerId="ADAL" clId="{49524395-C183-40A6-9D3E-7A33E1CD806B}" dt="2023-05-15T20:32:18.371" v="515"/>
          <ac:spMkLst>
            <pc:docMk/>
            <pc:sldMk cId="2175036148" sldId="2076138355"/>
            <ac:spMk id="3079" creationId="{F13C74B1-5B17-4795-BED0-7140497B445A}"/>
          </ac:spMkLst>
        </pc:spChg>
        <pc:spChg chg="add del">
          <ac:chgData name="eldert@eldert.net" userId="fbe95aa6-f670-4838-bac7-c94df5e74cff" providerId="ADAL" clId="{49524395-C183-40A6-9D3E-7A33E1CD806B}" dt="2023-05-15T20:32:18.371" v="515"/>
          <ac:spMkLst>
            <pc:docMk/>
            <pc:sldMk cId="2175036148" sldId="2076138355"/>
            <ac:spMk id="3081" creationId="{D4974D33-8DC5-464E-8C6D-BE58F0669C17}"/>
          </ac:spMkLst>
        </pc:spChg>
        <pc:picChg chg="del">
          <ac:chgData name="eldert@eldert.net" userId="fbe95aa6-f670-4838-bac7-c94df5e74cff" providerId="ADAL" clId="{49524395-C183-40A6-9D3E-7A33E1CD806B}" dt="2023-05-15T20:03:00.392" v="386" actId="478"/>
          <ac:picMkLst>
            <pc:docMk/>
            <pc:sldMk cId="2175036148" sldId="2076138355"/>
            <ac:picMk id="6" creationId="{D386A8FE-8212-ACF9-B111-92FCE007CF05}"/>
          </ac:picMkLst>
        </pc:picChg>
        <pc:picChg chg="add mod">
          <ac:chgData name="eldert@eldert.net" userId="fbe95aa6-f670-4838-bac7-c94df5e74cff" providerId="ADAL" clId="{49524395-C183-40A6-9D3E-7A33E1CD806B}" dt="2023-05-15T20:03:08.147" v="388" actId="26606"/>
          <ac:picMkLst>
            <pc:docMk/>
            <pc:sldMk cId="2175036148" sldId="2076138355"/>
            <ac:picMk id="3074" creationId="{A28CF61F-9456-7A6A-F3F0-E2C21621F0D7}"/>
          </ac:picMkLst>
        </pc:picChg>
      </pc:sldChg>
      <pc:sldChg chg="delSp del delDesignElem">
        <pc:chgData name="eldert@eldert.net" userId="fbe95aa6-f670-4838-bac7-c94df5e74cff" providerId="ADAL" clId="{49524395-C183-40A6-9D3E-7A33E1CD806B}" dt="2023-05-16T00:31:51.035" v="557" actId="47"/>
        <pc:sldMkLst>
          <pc:docMk/>
          <pc:sldMk cId="1909553984" sldId="2076138356"/>
        </pc:sldMkLst>
        <pc:spChg chg="del">
          <ac:chgData name="eldert@eldert.net" userId="fbe95aa6-f670-4838-bac7-c94df5e74cff" providerId="ADAL" clId="{49524395-C183-40A6-9D3E-7A33E1CD806B}" dt="2023-05-15T20:32:18.371" v="515"/>
          <ac:spMkLst>
            <pc:docMk/>
            <pc:sldMk cId="1909553984" sldId="2076138356"/>
            <ac:spMk id="9" creationId="{100EDD19-6802-4EC3-95CE-CFFAB042CFD6}"/>
          </ac:spMkLst>
        </pc:spChg>
        <pc:spChg chg="del">
          <ac:chgData name="eldert@eldert.net" userId="fbe95aa6-f670-4838-bac7-c94df5e74cff" providerId="ADAL" clId="{49524395-C183-40A6-9D3E-7A33E1CD806B}" dt="2023-05-15T20:32:18.371" v="515"/>
          <ac:spMkLst>
            <pc:docMk/>
            <pc:sldMk cId="1909553984" sldId="2076138356"/>
            <ac:spMk id="11" creationId="{DB17E863-922E-4C26-BD64-E8FD41D28661}"/>
          </ac:spMkLst>
        </pc:spChg>
      </pc:sldChg>
      <pc:sldChg chg="delSp delDesignElem">
        <pc:chgData name="eldert@eldert.net" userId="fbe95aa6-f670-4838-bac7-c94df5e74cff" providerId="ADAL" clId="{49524395-C183-40A6-9D3E-7A33E1CD806B}" dt="2023-05-15T20:32:18.371" v="515"/>
        <pc:sldMkLst>
          <pc:docMk/>
          <pc:sldMk cId="1394881098" sldId="2076138357"/>
        </pc:sldMkLst>
        <pc:spChg chg="del">
          <ac:chgData name="eldert@eldert.net" userId="fbe95aa6-f670-4838-bac7-c94df5e74cff" providerId="ADAL" clId="{49524395-C183-40A6-9D3E-7A33E1CD806B}" dt="2023-05-15T20:32:18.371" v="515"/>
          <ac:spMkLst>
            <pc:docMk/>
            <pc:sldMk cId="1394881098" sldId="2076138357"/>
            <ac:spMk id="40" creationId="{C1DD1A8A-57D5-4A81-AD04-532B043C5611}"/>
          </ac:spMkLst>
        </pc:spChg>
        <pc:spChg chg="del">
          <ac:chgData name="eldert@eldert.net" userId="fbe95aa6-f670-4838-bac7-c94df5e74cff" providerId="ADAL" clId="{49524395-C183-40A6-9D3E-7A33E1CD806B}" dt="2023-05-15T20:32:18.371" v="515"/>
          <ac:spMkLst>
            <pc:docMk/>
            <pc:sldMk cId="1394881098" sldId="2076138357"/>
            <ac:spMk id="42" creationId="{007891EC-4501-44ED-A8C8-B11B6DB767AB}"/>
          </ac:spMkLst>
        </pc:spChg>
      </pc:sldChg>
      <pc:sldChg chg="delSp modSp delDesignElem">
        <pc:chgData name="eldert@eldert.net" userId="fbe95aa6-f670-4838-bac7-c94df5e74cff" providerId="ADAL" clId="{49524395-C183-40A6-9D3E-7A33E1CD806B}" dt="2023-05-15T20:38:56.861" v="539" actId="20577"/>
        <pc:sldMkLst>
          <pc:docMk/>
          <pc:sldMk cId="2066032960" sldId="2076138358"/>
        </pc:sldMkLst>
        <pc:spChg chg="del">
          <ac:chgData name="eldert@eldert.net" userId="fbe95aa6-f670-4838-bac7-c94df5e74cff" providerId="ADAL" clId="{49524395-C183-40A6-9D3E-7A33E1CD806B}" dt="2023-05-15T20:32:18.371" v="515"/>
          <ac:spMkLst>
            <pc:docMk/>
            <pc:sldMk cId="2066032960" sldId="2076138358"/>
            <ac:spMk id="12" creationId="{35DB3719-6FDC-4E5D-891D-FF40B7300F64}"/>
          </ac:spMkLst>
        </pc:spChg>
        <pc:spChg chg="del">
          <ac:chgData name="eldert@eldert.net" userId="fbe95aa6-f670-4838-bac7-c94df5e74cff" providerId="ADAL" clId="{49524395-C183-40A6-9D3E-7A33E1CD806B}" dt="2023-05-15T20:32:18.371" v="515"/>
          <ac:spMkLst>
            <pc:docMk/>
            <pc:sldMk cId="2066032960" sldId="2076138358"/>
            <ac:spMk id="14" creationId="{E0CBAC23-2E3F-4A90-BA59-F8299F6A5439}"/>
          </ac:spMkLst>
        </pc:spChg>
        <pc:graphicFrameChg chg="mod">
          <ac:chgData name="eldert@eldert.net" userId="fbe95aa6-f670-4838-bac7-c94df5e74cff" providerId="ADAL" clId="{49524395-C183-40A6-9D3E-7A33E1CD806B}" dt="2023-05-15T20:38:56.861" v="539" actId="20577"/>
          <ac:graphicFrameMkLst>
            <pc:docMk/>
            <pc:sldMk cId="2066032960" sldId="2076138358"/>
            <ac:graphicFrameMk id="9" creationId="{B165F841-CDDD-DB70-35C6-5C1CC342EE06}"/>
          </ac:graphicFrameMkLst>
        </pc:graphicFrameChg>
      </pc:sldChg>
      <pc:sldChg chg="addSp delSp modSp add mod ord modAnim delDesignElem modNotesTx">
        <pc:chgData name="eldert@eldert.net" userId="fbe95aa6-f670-4838-bac7-c94df5e74cff" providerId="ADAL" clId="{49524395-C183-40A6-9D3E-7A33E1CD806B}" dt="2023-05-15T20:32:18.371" v="515"/>
        <pc:sldMkLst>
          <pc:docMk/>
          <pc:sldMk cId="213467735" sldId="2076138360"/>
        </pc:sldMkLst>
        <pc:spChg chg="mod">
          <ac:chgData name="eldert@eldert.net" userId="fbe95aa6-f670-4838-bac7-c94df5e74cff" providerId="ADAL" clId="{49524395-C183-40A6-9D3E-7A33E1CD806B}" dt="2023-05-15T19:59:48.272" v="328" actId="26606"/>
          <ac:spMkLst>
            <pc:docMk/>
            <pc:sldMk cId="213467735" sldId="2076138360"/>
            <ac:spMk id="2" creationId="{DD139B86-6CD7-821B-521C-DF496EA40863}"/>
          </ac:spMkLst>
        </pc:spChg>
        <pc:spChg chg="mod ord">
          <ac:chgData name="eldert@eldert.net" userId="fbe95aa6-f670-4838-bac7-c94df5e74cff" providerId="ADAL" clId="{49524395-C183-40A6-9D3E-7A33E1CD806B}" dt="2023-05-15T19:59:48.272" v="328" actId="26606"/>
          <ac:spMkLst>
            <pc:docMk/>
            <pc:sldMk cId="213467735" sldId="2076138360"/>
            <ac:spMk id="3" creationId="{1ED2186D-B370-F861-24A2-9DC95BE7F415}"/>
          </ac:spMkLst>
        </pc:spChg>
        <pc:spChg chg="del">
          <ac:chgData name="eldert@eldert.net" userId="fbe95aa6-f670-4838-bac7-c94df5e74cff" providerId="ADAL" clId="{49524395-C183-40A6-9D3E-7A33E1CD806B}" dt="2023-05-15T19:59:48.272" v="328" actId="26606"/>
          <ac:spMkLst>
            <pc:docMk/>
            <pc:sldMk cId="213467735" sldId="2076138360"/>
            <ac:spMk id="74" creationId="{2C61293E-6EBE-43EF-A52C-9BEBFD7679D4}"/>
          </ac:spMkLst>
        </pc:spChg>
        <pc:spChg chg="del">
          <ac:chgData name="eldert@eldert.net" userId="fbe95aa6-f670-4838-bac7-c94df5e74cff" providerId="ADAL" clId="{49524395-C183-40A6-9D3E-7A33E1CD806B}" dt="2023-05-15T19:59:48.272" v="328" actId="26606"/>
          <ac:spMkLst>
            <pc:docMk/>
            <pc:sldMk cId="213467735" sldId="2076138360"/>
            <ac:spMk id="76" creationId="{21540236-BFD5-4A9D-8840-4703E7F76825}"/>
          </ac:spMkLst>
        </pc:spChg>
        <pc:spChg chg="add del">
          <ac:chgData name="eldert@eldert.net" userId="fbe95aa6-f670-4838-bac7-c94df5e74cff" providerId="ADAL" clId="{49524395-C183-40A6-9D3E-7A33E1CD806B}" dt="2023-05-15T20:32:18.371" v="515"/>
          <ac:spMkLst>
            <pc:docMk/>
            <pc:sldMk cId="213467735" sldId="2076138360"/>
            <ac:spMk id="2055" creationId="{2C61293E-6EBE-43EF-A52C-9BEBFD7679D4}"/>
          </ac:spMkLst>
        </pc:spChg>
        <pc:spChg chg="add del">
          <ac:chgData name="eldert@eldert.net" userId="fbe95aa6-f670-4838-bac7-c94df5e74cff" providerId="ADAL" clId="{49524395-C183-40A6-9D3E-7A33E1CD806B}" dt="2023-05-15T20:32:18.371" v="515"/>
          <ac:spMkLst>
            <pc:docMk/>
            <pc:sldMk cId="213467735" sldId="2076138360"/>
            <ac:spMk id="2057" creationId="{21540236-BFD5-4A9D-8840-4703E7F76825}"/>
          </ac:spMkLst>
        </pc:spChg>
        <pc:picChg chg="add mod">
          <ac:chgData name="eldert@eldert.net" userId="fbe95aa6-f670-4838-bac7-c94df5e74cff" providerId="ADAL" clId="{49524395-C183-40A6-9D3E-7A33E1CD806B}" dt="2023-05-15T19:59:56.775" v="330" actId="1076"/>
          <ac:picMkLst>
            <pc:docMk/>
            <pc:sldMk cId="213467735" sldId="2076138360"/>
            <ac:picMk id="2050" creationId="{1B53E64F-09DB-FDA7-89A2-4DB2C170AE13}"/>
          </ac:picMkLst>
        </pc:picChg>
        <pc:picChg chg="del">
          <ac:chgData name="eldert@eldert.net" userId="fbe95aa6-f670-4838-bac7-c94df5e74cff" providerId="ADAL" clId="{49524395-C183-40A6-9D3E-7A33E1CD806B}" dt="2023-05-15T19:58:30.342" v="326" actId="478"/>
          <ac:picMkLst>
            <pc:docMk/>
            <pc:sldMk cId="213467735" sldId="2076138360"/>
            <ac:picMk id="3074" creationId="{BF6299E3-1FE8-043F-2AA0-B6AC51D17F45}"/>
          </ac:picMkLst>
        </pc:picChg>
      </pc:sldChg>
      <pc:sldChg chg="new del">
        <pc:chgData name="eldert@eldert.net" userId="fbe95aa6-f670-4838-bac7-c94df5e74cff" providerId="ADAL" clId="{49524395-C183-40A6-9D3E-7A33E1CD806B}" dt="2023-05-15T19:42:22.026" v="157" actId="680"/>
        <pc:sldMkLst>
          <pc:docMk/>
          <pc:sldMk cId="1161447626" sldId="2076138360"/>
        </pc:sldMkLst>
      </pc:sldChg>
      <pc:sldChg chg="addSp delSp add del setBg delDesignElem">
        <pc:chgData name="eldert@eldert.net" userId="fbe95aa6-f670-4838-bac7-c94df5e74cff" providerId="ADAL" clId="{49524395-C183-40A6-9D3E-7A33E1CD806B}" dt="2023-05-15T19:42:43.139" v="166"/>
        <pc:sldMkLst>
          <pc:docMk/>
          <pc:sldMk cId="1969359666" sldId="2076138360"/>
        </pc:sldMkLst>
        <pc:spChg chg="add del">
          <ac:chgData name="eldert@eldert.net" userId="fbe95aa6-f670-4838-bac7-c94df5e74cff" providerId="ADAL" clId="{49524395-C183-40A6-9D3E-7A33E1CD806B}" dt="2023-05-15T19:42:43.139" v="166"/>
          <ac:spMkLst>
            <pc:docMk/>
            <pc:sldMk cId="1969359666" sldId="2076138360"/>
            <ac:spMk id="74" creationId="{2C61293E-6EBE-43EF-A52C-9BEBFD7679D4}"/>
          </ac:spMkLst>
        </pc:spChg>
        <pc:spChg chg="add del">
          <ac:chgData name="eldert@eldert.net" userId="fbe95aa6-f670-4838-bac7-c94df5e74cff" providerId="ADAL" clId="{49524395-C183-40A6-9D3E-7A33E1CD806B}" dt="2023-05-15T19:42:43.139" v="166"/>
          <ac:spMkLst>
            <pc:docMk/>
            <pc:sldMk cId="1969359666" sldId="2076138360"/>
            <ac:spMk id="76" creationId="{21540236-BFD5-4A9D-8840-4703E7F76825}"/>
          </ac:spMkLst>
        </pc:spChg>
      </pc:sldChg>
      <pc:sldChg chg="addSp delSp add del setBg delDesignElem">
        <pc:chgData name="eldert@eldert.net" userId="fbe95aa6-f670-4838-bac7-c94df5e74cff" providerId="ADAL" clId="{49524395-C183-40A6-9D3E-7A33E1CD806B}" dt="2023-05-15T19:42:50.597" v="173"/>
        <pc:sldMkLst>
          <pc:docMk/>
          <pc:sldMk cId="4066215875" sldId="2076138360"/>
        </pc:sldMkLst>
        <pc:spChg chg="add del">
          <ac:chgData name="eldert@eldert.net" userId="fbe95aa6-f670-4838-bac7-c94df5e74cff" providerId="ADAL" clId="{49524395-C183-40A6-9D3E-7A33E1CD806B}" dt="2023-05-15T19:42:50.597" v="173"/>
          <ac:spMkLst>
            <pc:docMk/>
            <pc:sldMk cId="4066215875" sldId="2076138360"/>
            <ac:spMk id="74" creationId="{2C61293E-6EBE-43EF-A52C-9BEBFD7679D4}"/>
          </ac:spMkLst>
        </pc:spChg>
        <pc:spChg chg="add del">
          <ac:chgData name="eldert@eldert.net" userId="fbe95aa6-f670-4838-bac7-c94df5e74cff" providerId="ADAL" clId="{49524395-C183-40A6-9D3E-7A33E1CD806B}" dt="2023-05-15T19:42:50.597" v="173"/>
          <ac:spMkLst>
            <pc:docMk/>
            <pc:sldMk cId="4066215875" sldId="2076138360"/>
            <ac:spMk id="76" creationId="{21540236-BFD5-4A9D-8840-4703E7F76825}"/>
          </ac:spMkLst>
        </pc:spChg>
      </pc:sldChg>
      <pc:sldChg chg="add delCm modNotesTx">
        <pc:chgData name="eldert@eldert.net" userId="fbe95aa6-f670-4838-bac7-c94df5e74cff" providerId="ADAL" clId="{49524395-C183-40A6-9D3E-7A33E1CD806B}" dt="2023-05-16T00:31:44.566" v="556"/>
        <pc:sldMkLst>
          <pc:docMk/>
          <pc:sldMk cId="2714650537" sldId="2076138417"/>
        </pc:sldMkLst>
        <pc:extLst>
          <p:ext xmlns:p="http://schemas.openxmlformats.org/presentationml/2006/main" uri="{D6D511B9-2390-475A-947B-AFAB55BFBCF1}">
            <pc226:cmChg xmlns:pc226="http://schemas.microsoft.com/office/powerpoint/2022/06/main/command" chg="del">
              <pc226:chgData name="eldert@eldert.net" userId="fbe95aa6-f670-4838-bac7-c94df5e74cff" providerId="ADAL" clId="{49524395-C183-40A6-9D3E-7A33E1CD806B}" dt="2023-05-16T00:31:44.566" v="556"/>
              <pc2:cmMkLst xmlns:pc2="http://schemas.microsoft.com/office/powerpoint/2019/9/main/command">
                <pc:docMk/>
                <pc:sldMk cId="2714650537" sldId="2076138417"/>
                <pc2:cmMk id="{A1037EE7-0C9C-4CA8-AEA5-D0678820BAE2}"/>
              </pc2:cmMkLst>
            </pc226:cmChg>
          </p:ext>
        </pc:extLst>
      </pc:sldChg>
      <pc:sldChg chg="add del">
        <pc:chgData name="eldert@eldert.net" userId="fbe95aa6-f670-4838-bac7-c94df5e74cff" providerId="ADAL" clId="{49524395-C183-40A6-9D3E-7A33E1CD806B}" dt="2023-05-15T20:32:41.208" v="520"/>
        <pc:sldMkLst>
          <pc:docMk/>
          <pc:sldMk cId="3496232911" sldId="2076138418"/>
        </pc:sldMkLst>
      </pc:sldChg>
      <pc:sldMasterChg chg="delSldLayout modSldLayout">
        <pc:chgData name="eldert@eldert.net" userId="fbe95aa6-f670-4838-bac7-c94df5e74cff" providerId="ADAL" clId="{49524395-C183-40A6-9D3E-7A33E1CD806B}" dt="2023-05-15T20:32:43.501" v="521" actId="47"/>
        <pc:sldMasterMkLst>
          <pc:docMk/>
          <pc:sldMasterMk cId="2802607040" sldId="2147483688"/>
        </pc:sldMasterMkLst>
        <pc:sldLayoutChg chg="delSp del">
          <pc:chgData name="eldert@eldert.net" userId="fbe95aa6-f670-4838-bac7-c94df5e74cff" providerId="ADAL" clId="{49524395-C183-40A6-9D3E-7A33E1CD806B}" dt="2023-05-15T20:32:43.501" v="521" actId="47"/>
          <pc:sldLayoutMkLst>
            <pc:docMk/>
            <pc:sldMasterMk cId="2802607040" sldId="2147483688"/>
            <pc:sldLayoutMk cId="2251167035" sldId="2147483700"/>
          </pc:sldLayoutMkLst>
          <pc:spChg chg="del">
            <ac:chgData name="eldert@eldert.net" userId="fbe95aa6-f670-4838-bac7-c94df5e74cff" providerId="ADAL" clId="{49524395-C183-40A6-9D3E-7A33E1CD806B}" dt="2023-05-15T20:32:18.371" v="515"/>
            <ac:spMkLst>
              <pc:docMk/>
              <pc:sldMasterMk cId="2802607040" sldId="2147483688"/>
              <pc:sldLayoutMk cId="2251167035" sldId="2147483700"/>
              <ac:spMk id="19" creationId="{B274DA5E-CB51-4E49-9231-83F49F727B25}"/>
            </ac:spMkLst>
          </pc:spChg>
          <pc:picChg chg="del">
            <ac:chgData name="eldert@eldert.net" userId="fbe95aa6-f670-4838-bac7-c94df5e74cff" providerId="ADAL" clId="{49524395-C183-40A6-9D3E-7A33E1CD806B}" dt="2023-05-15T20:32:18.371" v="515"/>
            <ac:picMkLst>
              <pc:docMk/>
              <pc:sldMasterMk cId="2802607040" sldId="2147483688"/>
              <pc:sldLayoutMk cId="2251167035" sldId="2147483700"/>
              <ac:picMk id="6" creationId="{ABD00289-BAA1-8740-B6FA-81CD269BD783}"/>
            </ac:picMkLst>
          </pc:picChg>
        </pc:sldLayoutChg>
        <pc:sldLayoutChg chg="delSp">
          <pc:chgData name="eldert@eldert.net" userId="fbe95aa6-f670-4838-bac7-c94df5e74cff" providerId="ADAL" clId="{49524395-C183-40A6-9D3E-7A33E1CD806B}" dt="2023-05-15T20:32:18.371" v="515"/>
          <pc:sldLayoutMkLst>
            <pc:docMk/>
            <pc:sldMasterMk cId="2802607040" sldId="2147483688"/>
            <pc:sldLayoutMk cId="4042424012" sldId="2147483701"/>
          </pc:sldLayoutMkLst>
          <pc:picChg chg="del">
            <ac:chgData name="eldert@eldert.net" userId="fbe95aa6-f670-4838-bac7-c94df5e74cff" providerId="ADAL" clId="{49524395-C183-40A6-9D3E-7A33E1CD806B}" dt="2023-05-15T20:32:18.371" v="515"/>
            <ac:picMkLst>
              <pc:docMk/>
              <pc:sldMasterMk cId="2802607040" sldId="2147483688"/>
              <pc:sldLayoutMk cId="4042424012" sldId="2147483701"/>
              <ac:picMk id="6" creationId="{3ADB32F9-4FEF-497B-849A-F2EDF15A232E}"/>
            </ac:picMkLst>
          </pc:picChg>
        </pc:sldLayoutChg>
      </pc:sldMasterChg>
    </pc:docChg>
  </pc:docChgLst>
  <pc:docChgLst>
    <pc:chgData name="eldert@eldert.net" userId="fbe95aa6-f670-4838-bac7-c94df5e74cff" providerId="ADAL" clId="{0D12886E-009E-489D-9F76-6B70D8FCC13A}"/>
    <pc:docChg chg="undo custSel addSld delSld modSld sldOrd delMainMaster modMainMaster addSection modSection">
      <pc:chgData name="eldert@eldert.net" userId="fbe95aa6-f670-4838-bac7-c94df5e74cff" providerId="ADAL" clId="{0D12886E-009E-489D-9F76-6B70D8FCC13A}" dt="2022-06-13T07:05:24.733" v="2939" actId="20577"/>
      <pc:docMkLst>
        <pc:docMk/>
      </pc:docMkLst>
      <pc:sldChg chg="modSp new del mod">
        <pc:chgData name="eldert@eldert.net" userId="fbe95aa6-f670-4838-bac7-c94df5e74cff" providerId="ADAL" clId="{0D12886E-009E-489D-9F76-6B70D8FCC13A}" dt="2022-05-27T16:37:19.828" v="31" actId="47"/>
        <pc:sldMkLst>
          <pc:docMk/>
          <pc:sldMk cId="4153932926" sldId="256"/>
        </pc:sldMkLst>
        <pc:spChg chg="mod">
          <ac:chgData name="eldert@eldert.net" userId="fbe95aa6-f670-4838-bac7-c94df5e74cff" providerId="ADAL" clId="{0D12886E-009E-489D-9F76-6B70D8FCC13A}" dt="2022-05-27T16:34:01.907" v="13" actId="20577"/>
          <ac:spMkLst>
            <pc:docMk/>
            <pc:sldMk cId="4153932926" sldId="256"/>
            <ac:spMk id="2" creationId="{0534C3BD-A231-DA39-57B7-A20E1BCE4577}"/>
          </ac:spMkLst>
        </pc:spChg>
        <pc:spChg chg="mod">
          <ac:chgData name="eldert@eldert.net" userId="fbe95aa6-f670-4838-bac7-c94df5e74cff" providerId="ADAL" clId="{0D12886E-009E-489D-9F76-6B70D8FCC13A}" dt="2022-05-27T16:34:05.869" v="22" actId="20577"/>
          <ac:spMkLst>
            <pc:docMk/>
            <pc:sldMk cId="4153932926" sldId="256"/>
            <ac:spMk id="3" creationId="{1A610109-A4E2-BBDC-A6C1-DB673DFB402F}"/>
          </ac:spMkLst>
        </pc:spChg>
      </pc:sldChg>
      <pc:sldChg chg="addSp delSp modSp add del modTransition setBg">
        <pc:chgData name="eldert@eldert.net" userId="fbe95aa6-f670-4838-bac7-c94df5e74cff" providerId="ADAL" clId="{0D12886E-009E-489D-9F76-6B70D8FCC13A}" dt="2022-05-27T18:57:30.548" v="2617"/>
        <pc:sldMkLst>
          <pc:docMk/>
          <pc:sldMk cId="4048929990" sldId="271"/>
        </pc:sldMkLst>
        <pc:spChg chg="mod">
          <ac:chgData name="eldert@eldert.net" userId="fbe95aa6-f670-4838-bac7-c94df5e74cff" providerId="ADAL" clId="{0D12886E-009E-489D-9F76-6B70D8FCC13A}" dt="2022-05-27T17:44:17.920" v="2314"/>
          <ac:spMkLst>
            <pc:docMk/>
            <pc:sldMk cId="4048929990" sldId="271"/>
            <ac:spMk id="2" creationId="{BE65D052-1A5C-7548-A93D-8DE86AACA9BC}"/>
          </ac:spMkLst>
        </pc:spChg>
        <pc:spChg chg="add del mod">
          <ac:chgData name="eldert@eldert.net" userId="fbe95aa6-f670-4838-bac7-c94df5e74cff" providerId="ADAL" clId="{0D12886E-009E-489D-9F76-6B70D8FCC13A}" dt="2022-05-27T17:44:17.920" v="2314"/>
          <ac:spMkLst>
            <pc:docMk/>
            <pc:sldMk cId="4048929990" sldId="271"/>
            <ac:spMk id="3" creationId="{044D3BC4-A2E8-568C-6204-67132DD6D500}"/>
          </ac:spMkLst>
        </pc:spChg>
        <pc:spChg chg="mod">
          <ac:chgData name="eldert@eldert.net" userId="fbe95aa6-f670-4838-bac7-c94df5e74cff" providerId="ADAL" clId="{0D12886E-009E-489D-9F76-6B70D8FCC13A}" dt="2022-05-27T17:44:17.920" v="2314"/>
          <ac:spMkLst>
            <pc:docMk/>
            <pc:sldMk cId="4048929990" sldId="271"/>
            <ac:spMk id="4" creationId="{ECE57578-CACD-3641-AF92-A39BB8BF3E10}"/>
          </ac:spMkLst>
        </pc:spChg>
        <pc:spChg chg="mod">
          <ac:chgData name="eldert@eldert.net" userId="fbe95aa6-f670-4838-bac7-c94df5e74cff" providerId="ADAL" clId="{0D12886E-009E-489D-9F76-6B70D8FCC13A}" dt="2022-05-27T17:44:17.920" v="2314"/>
          <ac:spMkLst>
            <pc:docMk/>
            <pc:sldMk cId="4048929990" sldId="271"/>
            <ac:spMk id="5" creationId="{609CEE40-9589-4843-A02C-B79F659F298C}"/>
          </ac:spMkLst>
        </pc:spChg>
        <pc:spChg chg="mod">
          <ac:chgData name="eldert@eldert.net" userId="fbe95aa6-f670-4838-bac7-c94df5e74cff" providerId="ADAL" clId="{0D12886E-009E-489D-9F76-6B70D8FCC13A}" dt="2022-05-27T17:44:17.920" v="2314"/>
          <ac:spMkLst>
            <pc:docMk/>
            <pc:sldMk cId="4048929990" sldId="271"/>
            <ac:spMk id="6" creationId="{25B6B2CE-89D1-C446-88BF-F2070CD7DF6B}"/>
          </ac:spMkLst>
        </pc:spChg>
        <pc:spChg chg="mod">
          <ac:chgData name="eldert@eldert.net" userId="fbe95aa6-f670-4838-bac7-c94df5e74cff" providerId="ADAL" clId="{0D12886E-009E-489D-9F76-6B70D8FCC13A}" dt="2022-05-27T17:44:17.920" v="2314"/>
          <ac:spMkLst>
            <pc:docMk/>
            <pc:sldMk cId="4048929990" sldId="271"/>
            <ac:spMk id="7" creationId="{0C7AB7E5-2960-684F-A6B2-934593D63DE2}"/>
          </ac:spMkLst>
        </pc:spChg>
        <pc:spChg chg="add del mod">
          <ac:chgData name="eldert@eldert.net" userId="fbe95aa6-f670-4838-bac7-c94df5e74cff" providerId="ADAL" clId="{0D12886E-009E-489D-9F76-6B70D8FCC13A}" dt="2022-05-27T17:44:17.920" v="2314"/>
          <ac:spMkLst>
            <pc:docMk/>
            <pc:sldMk cId="4048929990" sldId="271"/>
            <ac:spMk id="8" creationId="{6AD81426-FBFB-907B-8C22-4BFD1E198891}"/>
          </ac:spMkLst>
        </pc:spChg>
        <pc:spChg chg="add del mod">
          <ac:chgData name="eldert@eldert.net" userId="fbe95aa6-f670-4838-bac7-c94df5e74cff" providerId="ADAL" clId="{0D12886E-009E-489D-9F76-6B70D8FCC13A}" dt="2022-05-27T17:44:17.920" v="2314"/>
          <ac:spMkLst>
            <pc:docMk/>
            <pc:sldMk cId="4048929990" sldId="271"/>
            <ac:spMk id="9" creationId="{657836B0-1FE5-7DCC-0799-524B61BAE0B2}"/>
          </ac:spMkLst>
        </pc:spChg>
        <pc:spChg chg="add del mod">
          <ac:chgData name="eldert@eldert.net" userId="fbe95aa6-f670-4838-bac7-c94df5e74cff" providerId="ADAL" clId="{0D12886E-009E-489D-9F76-6B70D8FCC13A}" dt="2022-05-27T17:44:17.920" v="2314"/>
          <ac:spMkLst>
            <pc:docMk/>
            <pc:sldMk cId="4048929990" sldId="271"/>
            <ac:spMk id="10" creationId="{47A7828A-E372-5B7C-3B3C-FA2B9EC07567}"/>
          </ac:spMkLst>
        </pc:spChg>
        <pc:spChg chg="add del mod">
          <ac:chgData name="eldert@eldert.net" userId="fbe95aa6-f670-4838-bac7-c94df5e74cff" providerId="ADAL" clId="{0D12886E-009E-489D-9F76-6B70D8FCC13A}" dt="2022-05-27T17:44:17.920" v="2314"/>
          <ac:spMkLst>
            <pc:docMk/>
            <pc:sldMk cId="4048929990" sldId="271"/>
            <ac:spMk id="11" creationId="{B6E3F8D9-463F-66BA-BE63-D05564516D68}"/>
          </ac:spMkLst>
        </pc:spChg>
        <pc:spChg chg="add del mod">
          <ac:chgData name="eldert@eldert.net" userId="fbe95aa6-f670-4838-bac7-c94df5e74cff" providerId="ADAL" clId="{0D12886E-009E-489D-9F76-6B70D8FCC13A}" dt="2022-05-27T17:44:17.920" v="2314"/>
          <ac:spMkLst>
            <pc:docMk/>
            <pc:sldMk cId="4048929990" sldId="271"/>
            <ac:spMk id="12" creationId="{01FE0196-CF1F-EAEB-2D16-098A09E3E531}"/>
          </ac:spMkLst>
        </pc:spChg>
        <pc:picChg chg="mod">
          <ac:chgData name="eldert@eldert.net" userId="fbe95aa6-f670-4838-bac7-c94df5e74cff" providerId="ADAL" clId="{0D12886E-009E-489D-9F76-6B70D8FCC13A}" dt="2022-05-27T17:44:17.920" v="2314"/>
          <ac:picMkLst>
            <pc:docMk/>
            <pc:sldMk cId="4048929990" sldId="271"/>
            <ac:picMk id="13" creationId="{A1C20EFE-1151-4758-AAD5-A4F7ADDFA601}"/>
          </ac:picMkLst>
        </pc:picChg>
      </pc:sldChg>
      <pc:sldChg chg="addSp delSp modSp add del mod modTransition setBg addAnim delAnim setClrOvrMap">
        <pc:chgData name="eldert@eldert.net" userId="fbe95aa6-f670-4838-bac7-c94df5e74cff" providerId="ADAL" clId="{0D12886E-009E-489D-9F76-6B70D8FCC13A}" dt="2022-05-27T18:57:30.548" v="2617"/>
        <pc:sldMkLst>
          <pc:docMk/>
          <pc:sldMk cId="3058169498" sldId="272"/>
        </pc:sldMkLst>
        <pc:spChg chg="mod">
          <ac:chgData name="eldert@eldert.net" userId="fbe95aa6-f670-4838-bac7-c94df5e74cff" providerId="ADAL" clId="{0D12886E-009E-489D-9F76-6B70D8FCC13A}" dt="2022-05-27T18:00:17.991" v="2410" actId="26606"/>
          <ac:spMkLst>
            <pc:docMk/>
            <pc:sldMk cId="3058169498" sldId="272"/>
            <ac:spMk id="2" creationId="{86C28DE3-9A61-4121-90DF-00D740287148}"/>
          </ac:spMkLst>
        </pc:spChg>
        <pc:spChg chg="mod">
          <ac:chgData name="eldert@eldert.net" userId="fbe95aa6-f670-4838-bac7-c94df5e74cff" providerId="ADAL" clId="{0D12886E-009E-489D-9F76-6B70D8FCC13A}" dt="2022-05-27T18:00:17.991" v="2410" actId="26606"/>
          <ac:spMkLst>
            <pc:docMk/>
            <pc:sldMk cId="3058169498" sldId="272"/>
            <ac:spMk id="3" creationId="{D5B348D5-40D4-41E3-93A2-AF0019D7D3D9}"/>
          </ac:spMkLst>
        </pc:spChg>
        <pc:spChg chg="add del mod">
          <ac:chgData name="eldert@eldert.net" userId="fbe95aa6-f670-4838-bac7-c94df5e74cff" providerId="ADAL" clId="{0D12886E-009E-489D-9F76-6B70D8FCC13A}" dt="2022-05-27T17:44:17.920" v="2314"/>
          <ac:spMkLst>
            <pc:docMk/>
            <pc:sldMk cId="3058169498" sldId="272"/>
            <ac:spMk id="4" creationId="{72E94671-05B0-D849-DDB4-809ADDD92883}"/>
          </ac:spMkLst>
        </pc:spChg>
        <pc:spChg chg="add del">
          <ac:chgData name="eldert@eldert.net" userId="fbe95aa6-f670-4838-bac7-c94df5e74cff" providerId="ADAL" clId="{0D12886E-009E-489D-9F76-6B70D8FCC13A}" dt="2022-05-27T17:37:51.267" v="2180" actId="26606"/>
          <ac:spMkLst>
            <pc:docMk/>
            <pc:sldMk cId="3058169498" sldId="272"/>
            <ac:spMk id="6" creationId="{C8320351-9FA2-4A26-885B-BB8F3E4902D2}"/>
          </ac:spMkLst>
        </pc:spChg>
        <pc:spChg chg="add del">
          <ac:chgData name="eldert@eldert.net" userId="fbe95aa6-f670-4838-bac7-c94df5e74cff" providerId="ADAL" clId="{0D12886E-009E-489D-9F76-6B70D8FCC13A}" dt="2022-05-27T17:37:51.267" v="2180" actId="26606"/>
          <ac:spMkLst>
            <pc:docMk/>
            <pc:sldMk cId="3058169498" sldId="272"/>
            <ac:spMk id="7" creationId="{68CD2EFB-78C2-4C6E-A6B9-4ED12FAD5B99}"/>
          </ac:spMkLst>
        </pc:spChg>
        <pc:spChg chg="add del">
          <ac:chgData name="eldert@eldert.net" userId="fbe95aa6-f670-4838-bac7-c94df5e74cff" providerId="ADAL" clId="{0D12886E-009E-489D-9F76-6B70D8FCC13A}" dt="2022-05-27T17:37:25.324" v="2176" actId="26606"/>
          <ac:spMkLst>
            <pc:docMk/>
            <pc:sldMk cId="3058169498" sldId="272"/>
            <ac:spMk id="9" creationId="{87CC2527-562A-4F69-B487-4371E5B243E7}"/>
          </ac:spMkLst>
        </pc:spChg>
        <pc:spChg chg="add del mod">
          <ac:chgData name="eldert@eldert.net" userId="fbe95aa6-f670-4838-bac7-c94df5e74cff" providerId="ADAL" clId="{0D12886E-009E-489D-9F76-6B70D8FCC13A}" dt="2022-05-27T17:44:17.920" v="2314"/>
          <ac:spMkLst>
            <pc:docMk/>
            <pc:sldMk cId="3058169498" sldId="272"/>
            <ac:spMk id="10" creationId="{E1E67CBA-3BC4-7CC9-E714-50143D3F632B}"/>
          </ac:spMkLst>
        </pc:spChg>
        <pc:spChg chg="add del">
          <ac:chgData name="eldert@eldert.net" userId="fbe95aa6-f670-4838-bac7-c94df5e74cff" providerId="ADAL" clId="{0D12886E-009E-489D-9F76-6B70D8FCC13A}" dt="2022-05-27T17:56:13.043" v="2393" actId="26606"/>
          <ac:spMkLst>
            <pc:docMk/>
            <pc:sldMk cId="3058169498" sldId="272"/>
            <ac:spMk id="12" creationId="{9B7AD9F6-8CE7-4299-8FC6-328F4DCD3FF9}"/>
          </ac:spMkLst>
        </pc:spChg>
        <pc:spChg chg="add del">
          <ac:chgData name="eldert@eldert.net" userId="fbe95aa6-f670-4838-bac7-c94df5e74cff" providerId="ADAL" clId="{0D12886E-009E-489D-9F76-6B70D8FCC13A}" dt="2022-05-27T17:56:13.043" v="2393" actId="26606"/>
          <ac:spMkLst>
            <pc:docMk/>
            <pc:sldMk cId="3058169498" sldId="272"/>
            <ac:spMk id="13" creationId="{F49775AF-8896-43EE-92C6-83497D6DC56F}"/>
          </ac:spMkLst>
        </pc:spChg>
        <pc:spChg chg="add del">
          <ac:chgData name="eldert@eldert.net" userId="fbe95aa6-f670-4838-bac7-c94df5e74cff" providerId="ADAL" clId="{0D12886E-009E-489D-9F76-6B70D8FCC13A}" dt="2022-05-27T17:59:11.510" v="2405" actId="26606"/>
          <ac:spMkLst>
            <pc:docMk/>
            <pc:sldMk cId="3058169498" sldId="272"/>
            <ac:spMk id="19" creationId="{657F69E0-C4B0-4BEC-A689-4F8D877F05D4}"/>
          </ac:spMkLst>
        </pc:spChg>
        <pc:spChg chg="add del">
          <ac:chgData name="eldert@eldert.net" userId="fbe95aa6-f670-4838-bac7-c94df5e74cff" providerId="ADAL" clId="{0D12886E-009E-489D-9F76-6B70D8FCC13A}" dt="2022-05-27T17:59:11.510" v="2405" actId="26606"/>
          <ac:spMkLst>
            <pc:docMk/>
            <pc:sldMk cId="3058169498" sldId="272"/>
            <ac:spMk id="21" creationId="{9F6380B4-6A1C-481E-8408-B4E6C75B9B81}"/>
          </ac:spMkLst>
        </pc:spChg>
        <pc:spChg chg="add del">
          <ac:chgData name="eldert@eldert.net" userId="fbe95aa6-f670-4838-bac7-c94df5e74cff" providerId="ADAL" clId="{0D12886E-009E-489D-9F76-6B70D8FCC13A}" dt="2022-05-27T17:59:37.692" v="2406" actId="26606"/>
          <ac:spMkLst>
            <pc:docMk/>
            <pc:sldMk cId="3058169498" sldId="272"/>
            <ac:spMk id="26" creationId="{9B7AD9F6-8CE7-4299-8FC6-328F4DCD3FF9}"/>
          </ac:spMkLst>
        </pc:spChg>
        <pc:spChg chg="add del">
          <ac:chgData name="eldert@eldert.net" userId="fbe95aa6-f670-4838-bac7-c94df5e74cff" providerId="ADAL" clId="{0D12886E-009E-489D-9F76-6B70D8FCC13A}" dt="2022-05-27T17:59:37.692" v="2406" actId="26606"/>
          <ac:spMkLst>
            <pc:docMk/>
            <pc:sldMk cId="3058169498" sldId="272"/>
            <ac:spMk id="28" creationId="{F49775AF-8896-43EE-92C6-83497D6DC56F}"/>
          </ac:spMkLst>
        </pc:spChg>
        <pc:spChg chg="add del">
          <ac:chgData name="eldert@eldert.net" userId="fbe95aa6-f670-4838-bac7-c94df5e74cff" providerId="ADAL" clId="{0D12886E-009E-489D-9F76-6B70D8FCC13A}" dt="2022-05-27T18:00:17.991" v="2410" actId="26606"/>
          <ac:spMkLst>
            <pc:docMk/>
            <pc:sldMk cId="3058169498" sldId="272"/>
            <ac:spMk id="33" creationId="{657F69E0-C4B0-4BEC-A689-4F8D877F05D4}"/>
          </ac:spMkLst>
        </pc:spChg>
        <pc:spChg chg="add del">
          <ac:chgData name="eldert@eldert.net" userId="fbe95aa6-f670-4838-bac7-c94df5e74cff" providerId="ADAL" clId="{0D12886E-009E-489D-9F76-6B70D8FCC13A}" dt="2022-05-27T18:00:17.991" v="2410" actId="26606"/>
          <ac:spMkLst>
            <pc:docMk/>
            <pc:sldMk cId="3058169498" sldId="272"/>
            <ac:spMk id="35" creationId="{9F6380B4-6A1C-481E-8408-B4E6C75B9B81}"/>
          </ac:spMkLst>
        </pc:spChg>
        <pc:spChg chg="add">
          <ac:chgData name="eldert@eldert.net" userId="fbe95aa6-f670-4838-bac7-c94df5e74cff" providerId="ADAL" clId="{0D12886E-009E-489D-9F76-6B70D8FCC13A}" dt="2022-05-27T18:00:17.991" v="2410" actId="26606"/>
          <ac:spMkLst>
            <pc:docMk/>
            <pc:sldMk cId="3058169498" sldId="272"/>
            <ac:spMk id="40" creationId="{C1DD1A8A-57D5-4A81-AD04-532B043C5611}"/>
          </ac:spMkLst>
        </pc:spChg>
        <pc:spChg chg="add">
          <ac:chgData name="eldert@eldert.net" userId="fbe95aa6-f670-4838-bac7-c94df5e74cff" providerId="ADAL" clId="{0D12886E-009E-489D-9F76-6B70D8FCC13A}" dt="2022-05-27T18:00:17.991" v="2410" actId="26606"/>
          <ac:spMkLst>
            <pc:docMk/>
            <pc:sldMk cId="3058169498" sldId="272"/>
            <ac:spMk id="42" creationId="{007891EC-4501-44ED-A8C8-B11B6DB767AB}"/>
          </ac:spMkLst>
        </pc:spChg>
        <pc:picChg chg="add del">
          <ac:chgData name="eldert@eldert.net" userId="fbe95aa6-f670-4838-bac7-c94df5e74cff" providerId="ADAL" clId="{0D12886E-009E-489D-9F76-6B70D8FCC13A}" dt="2022-05-27T17:37:25.324" v="2176" actId="26606"/>
          <ac:picMkLst>
            <pc:docMk/>
            <pc:sldMk cId="3058169498" sldId="272"/>
            <ac:picMk id="5" creationId="{C23F7321-23DB-78A3-FC72-3BF4FFC27E5D}"/>
          </ac:picMkLst>
        </pc:picChg>
        <pc:picChg chg="add del">
          <ac:chgData name="eldert@eldert.net" userId="fbe95aa6-f670-4838-bac7-c94df5e74cff" providerId="ADAL" clId="{0D12886E-009E-489D-9F76-6B70D8FCC13A}" dt="2022-05-27T17:37:51.267" v="2180" actId="26606"/>
          <ac:picMkLst>
            <pc:docMk/>
            <pc:sldMk cId="3058169498" sldId="272"/>
            <ac:picMk id="8" creationId="{8B270D35-4F1E-AA07-D8CF-412F2DB4C842}"/>
          </ac:picMkLst>
        </pc:picChg>
        <pc:picChg chg="add del mod ord">
          <ac:chgData name="eldert@eldert.net" userId="fbe95aa6-f670-4838-bac7-c94df5e74cff" providerId="ADAL" clId="{0D12886E-009E-489D-9F76-6B70D8FCC13A}" dt="2022-05-27T18:00:17.991" v="2410" actId="26606"/>
          <ac:picMkLst>
            <pc:docMk/>
            <pc:sldMk cId="3058169498" sldId="272"/>
            <ac:picMk id="14" creationId="{EC6B057D-2861-3724-C789-C5D726B9D62E}"/>
          </ac:picMkLst>
        </pc:picChg>
        <pc:cxnChg chg="add del">
          <ac:chgData name="eldert@eldert.net" userId="fbe95aa6-f670-4838-bac7-c94df5e74cff" providerId="ADAL" clId="{0D12886E-009E-489D-9F76-6B70D8FCC13A}" dt="2022-05-27T17:37:25.324" v="2176" actId="26606"/>
          <ac:cxnSpMkLst>
            <pc:docMk/>
            <pc:sldMk cId="3058169498" sldId="272"/>
            <ac:cxnSpMk id="11" creationId="{BCDAEC91-5BCE-4B55-9CC0-43EF94CB734B}"/>
          </ac:cxnSpMkLst>
        </pc:cxnChg>
      </pc:sldChg>
      <pc:sldChg chg="addSp delSp modSp add del mod modTransition setBg modClrScheme delAnim modAnim chgLayout">
        <pc:chgData name="eldert@eldert.net" userId="fbe95aa6-f670-4838-bac7-c94df5e74cff" providerId="ADAL" clId="{0D12886E-009E-489D-9F76-6B70D8FCC13A}" dt="2022-05-27T18:57:30.548" v="2617"/>
        <pc:sldMkLst>
          <pc:docMk/>
          <pc:sldMk cId="193110350" sldId="277"/>
        </pc:sldMkLst>
        <pc:spChg chg="mod ord">
          <ac:chgData name="eldert@eldert.net" userId="fbe95aa6-f670-4838-bac7-c94df5e74cff" providerId="ADAL" clId="{0D12886E-009E-489D-9F76-6B70D8FCC13A}" dt="2022-05-27T17:54:54.189" v="2387" actId="26606"/>
          <ac:spMkLst>
            <pc:docMk/>
            <pc:sldMk cId="193110350" sldId="277"/>
            <ac:spMk id="2" creationId="{02E8D889-000A-4BAB-8B33-EB51425FC5AE}"/>
          </ac:spMkLst>
        </pc:spChg>
        <pc:spChg chg="add del mod ord">
          <ac:chgData name="eldert@eldert.net" userId="fbe95aa6-f670-4838-bac7-c94df5e74cff" providerId="ADAL" clId="{0D12886E-009E-489D-9F76-6B70D8FCC13A}" dt="2022-05-27T17:54:54.189" v="2387" actId="26606"/>
          <ac:spMkLst>
            <pc:docMk/>
            <pc:sldMk cId="193110350" sldId="277"/>
            <ac:spMk id="3" creationId="{3654760B-CBEA-D2D1-264E-BFEE5CAED772}"/>
          </ac:spMkLst>
        </pc:spChg>
        <pc:spChg chg="add del mod">
          <ac:chgData name="eldert@eldert.net" userId="fbe95aa6-f670-4838-bac7-c94df5e74cff" providerId="ADAL" clId="{0D12886E-009E-489D-9F76-6B70D8FCC13A}" dt="2022-05-27T17:44:17.920" v="2314"/>
          <ac:spMkLst>
            <pc:docMk/>
            <pc:sldMk cId="193110350" sldId="277"/>
            <ac:spMk id="4" creationId="{F36E9E02-06F4-8600-DF10-FC0CDC033E1D}"/>
          </ac:spMkLst>
        </pc:spChg>
        <pc:spChg chg="add del mod">
          <ac:chgData name="eldert@eldert.net" userId="fbe95aa6-f670-4838-bac7-c94df5e74cff" providerId="ADAL" clId="{0D12886E-009E-489D-9F76-6B70D8FCC13A}" dt="2022-05-27T17:44:17.920" v="2314"/>
          <ac:spMkLst>
            <pc:docMk/>
            <pc:sldMk cId="193110350" sldId="277"/>
            <ac:spMk id="5" creationId="{DC99F618-113C-E054-232B-DF9EF588BBB5}"/>
          </ac:spMkLst>
        </pc:spChg>
        <pc:spChg chg="add">
          <ac:chgData name="eldert@eldert.net" userId="fbe95aa6-f670-4838-bac7-c94df5e74cff" providerId="ADAL" clId="{0D12886E-009E-489D-9F76-6B70D8FCC13A}" dt="2022-05-27T17:54:54.189" v="2387" actId="26606"/>
          <ac:spMkLst>
            <pc:docMk/>
            <pc:sldMk cId="193110350" sldId="277"/>
            <ac:spMk id="6" creationId="{E0CBAC23-2E3F-4A90-BA59-F8299F6A5439}"/>
          </ac:spMkLst>
        </pc:spChg>
        <pc:spChg chg="add">
          <ac:chgData name="eldert@eldert.net" userId="fbe95aa6-f670-4838-bac7-c94df5e74cff" providerId="ADAL" clId="{0D12886E-009E-489D-9F76-6B70D8FCC13A}" dt="2022-05-27T17:54:54.189" v="2387" actId="26606"/>
          <ac:spMkLst>
            <pc:docMk/>
            <pc:sldMk cId="193110350" sldId="277"/>
            <ac:spMk id="9" creationId="{35DB3719-6FDC-4E5D-891D-FF40B7300F64}"/>
          </ac:spMkLst>
        </pc:spChg>
        <pc:spChg chg="add del mod">
          <ac:chgData name="eldert@eldert.net" userId="fbe95aa6-f670-4838-bac7-c94df5e74cff" providerId="ADAL" clId="{0D12886E-009E-489D-9F76-6B70D8FCC13A}" dt="2022-05-27T18:49:41.661" v="2552" actId="26606"/>
          <ac:spMkLst>
            <pc:docMk/>
            <pc:sldMk cId="193110350" sldId="277"/>
            <ac:spMk id="10" creationId="{21FD49CD-BF2F-1EE9-DFB9-D9462B5A22DF}"/>
          </ac:spMkLst>
        </pc:spChg>
        <pc:spChg chg="del mod ord">
          <ac:chgData name="eldert@eldert.net" userId="fbe95aa6-f670-4838-bac7-c94df5e74cff" providerId="ADAL" clId="{0D12886E-009E-489D-9F76-6B70D8FCC13A}" dt="2022-05-27T17:19:12.380" v="789" actId="700"/>
          <ac:spMkLst>
            <pc:docMk/>
            <pc:sldMk cId="193110350" sldId="277"/>
            <ac:spMk id="11" creationId="{684374E4-694F-4119-8F79-EF6C620D3562}"/>
          </ac:spMkLst>
        </pc:spChg>
        <pc:spChg chg="del mod">
          <ac:chgData name="eldert@eldert.net" userId="fbe95aa6-f670-4838-bac7-c94df5e74cff" providerId="ADAL" clId="{0D12886E-009E-489D-9F76-6B70D8FCC13A}" dt="2022-05-27T17:19:12.380" v="789" actId="700"/>
          <ac:spMkLst>
            <pc:docMk/>
            <pc:sldMk cId="193110350" sldId="277"/>
            <ac:spMk id="12" creationId="{FA8BC59B-409E-4BE4-AF86-D0EF98B6DABF}"/>
          </ac:spMkLst>
        </pc:spChg>
        <pc:spChg chg="del mod">
          <ac:chgData name="eldert@eldert.net" userId="fbe95aa6-f670-4838-bac7-c94df5e74cff" providerId="ADAL" clId="{0D12886E-009E-489D-9F76-6B70D8FCC13A}" dt="2022-05-27T17:19:12.380" v="789" actId="700"/>
          <ac:spMkLst>
            <pc:docMk/>
            <pc:sldMk cId="193110350" sldId="277"/>
            <ac:spMk id="27" creationId="{3415A27D-94AD-4329-95DC-7597A7B74C13}"/>
          </ac:spMkLst>
        </pc:spChg>
        <pc:spChg chg="del mod">
          <ac:chgData name="eldert@eldert.net" userId="fbe95aa6-f670-4838-bac7-c94df5e74cff" providerId="ADAL" clId="{0D12886E-009E-489D-9F76-6B70D8FCC13A}" dt="2022-05-27T17:19:12.380" v="789" actId="700"/>
          <ac:spMkLst>
            <pc:docMk/>
            <pc:sldMk cId="193110350" sldId="277"/>
            <ac:spMk id="29" creationId="{3C574CB6-2E0A-402D-B1AF-53BD11A883BB}"/>
          </ac:spMkLst>
        </pc:spChg>
        <pc:graphicFrameChg chg="add del mod">
          <ac:chgData name="eldert@eldert.net" userId="fbe95aa6-f670-4838-bac7-c94df5e74cff" providerId="ADAL" clId="{0D12886E-009E-489D-9F76-6B70D8FCC13A}" dt="2022-05-27T18:49:17.595" v="2549" actId="478"/>
          <ac:graphicFrameMkLst>
            <pc:docMk/>
            <pc:sldMk cId="193110350" sldId="277"/>
            <ac:graphicFrameMk id="7" creationId="{6FE0C4B6-9316-7F34-4CA9-617F3D83F013}"/>
          </ac:graphicFrameMkLst>
        </pc:graphicFrameChg>
        <pc:graphicFrameChg chg="add mod">
          <ac:chgData name="eldert@eldert.net" userId="fbe95aa6-f670-4838-bac7-c94df5e74cff" providerId="ADAL" clId="{0D12886E-009E-489D-9F76-6B70D8FCC13A}" dt="2022-05-27T18:55:06.880" v="2601" actId="20577"/>
          <ac:graphicFrameMkLst>
            <pc:docMk/>
            <pc:sldMk cId="193110350" sldId="277"/>
            <ac:graphicFrameMk id="13" creationId="{AFE5E49F-C84F-E94E-3BD4-C31A0A106529}"/>
          </ac:graphicFrameMkLst>
        </pc:graphicFrameChg>
      </pc:sldChg>
      <pc:sldChg chg="add del">
        <pc:chgData name="eldert@eldert.net" userId="fbe95aa6-f670-4838-bac7-c94df5e74cff" providerId="ADAL" clId="{0D12886E-009E-489D-9F76-6B70D8FCC13A}" dt="2022-05-27T16:39:03.793" v="61" actId="47"/>
        <pc:sldMkLst>
          <pc:docMk/>
          <pc:sldMk cId="2320019666" sldId="496"/>
        </pc:sldMkLst>
      </pc:sldChg>
      <pc:sldChg chg="addSp delSp modSp add mod modTransition setBg">
        <pc:chgData name="eldert@eldert.net" userId="fbe95aa6-f670-4838-bac7-c94df5e74cff" providerId="ADAL" clId="{0D12886E-009E-489D-9F76-6B70D8FCC13A}" dt="2022-05-27T18:57:30.548" v="2617"/>
        <pc:sldMkLst>
          <pc:docMk/>
          <pc:sldMk cId="234770076" sldId="1815"/>
        </pc:sldMkLst>
        <pc:spChg chg="mod">
          <ac:chgData name="eldert@eldert.net" userId="fbe95aa6-f670-4838-bac7-c94df5e74cff" providerId="ADAL" clId="{0D12886E-009E-489D-9F76-6B70D8FCC13A}" dt="2022-05-27T17:55:11.993" v="2390" actId="403"/>
          <ac:spMkLst>
            <pc:docMk/>
            <pc:sldMk cId="234770076" sldId="1815"/>
            <ac:spMk id="2" creationId="{2FC7DAD2-53AD-4340-95DA-62666FA42F02}"/>
          </ac:spMkLst>
        </pc:spChg>
        <pc:spChg chg="mod">
          <ac:chgData name="eldert@eldert.net" userId="fbe95aa6-f670-4838-bac7-c94df5e74cff" providerId="ADAL" clId="{0D12886E-009E-489D-9F76-6B70D8FCC13A}" dt="2022-05-27T17:44:17.920" v="2314"/>
          <ac:spMkLst>
            <pc:docMk/>
            <pc:sldMk cId="234770076" sldId="1815"/>
            <ac:spMk id="4" creationId="{3CF2DA81-F241-4318-B4F4-C49B0D8CEE15}"/>
          </ac:spMkLst>
        </pc:spChg>
        <pc:spChg chg="add del mod">
          <ac:chgData name="eldert@eldert.net" userId="fbe95aa6-f670-4838-bac7-c94df5e74cff" providerId="ADAL" clId="{0D12886E-009E-489D-9F76-6B70D8FCC13A}" dt="2022-05-27T17:44:17.920" v="2314"/>
          <ac:spMkLst>
            <pc:docMk/>
            <pc:sldMk cId="234770076" sldId="1815"/>
            <ac:spMk id="5" creationId="{EF373441-C528-13B6-F994-6916AEE14AD0}"/>
          </ac:spMkLst>
        </pc:spChg>
        <pc:spChg chg="add del mod">
          <ac:chgData name="eldert@eldert.net" userId="fbe95aa6-f670-4838-bac7-c94df5e74cff" providerId="ADAL" clId="{0D12886E-009E-489D-9F76-6B70D8FCC13A}" dt="2022-05-27T17:44:17.920" v="2314"/>
          <ac:spMkLst>
            <pc:docMk/>
            <pc:sldMk cId="234770076" sldId="1815"/>
            <ac:spMk id="7" creationId="{FCA02500-E618-836F-B910-CEABDEECE314}"/>
          </ac:spMkLst>
        </pc:spChg>
      </pc:sldChg>
      <pc:sldChg chg="addSp delSp modSp add mod ord modTransition setBg modAnim delDesignElem chgLayout modNotesTx">
        <pc:chgData name="eldert@eldert.net" userId="fbe95aa6-f670-4838-bac7-c94df5e74cff" providerId="ADAL" clId="{0D12886E-009E-489D-9F76-6B70D8FCC13A}" dt="2022-05-27T18:57:30.548" v="2617"/>
        <pc:sldMkLst>
          <pc:docMk/>
          <pc:sldMk cId="1199060868" sldId="2076137602"/>
        </pc:sldMkLst>
        <pc:spChg chg="add del mod">
          <ac:chgData name="eldert@eldert.net" userId="fbe95aa6-f670-4838-bac7-c94df5e74cff" providerId="ADAL" clId="{0D12886E-009E-489D-9F76-6B70D8FCC13A}" dt="2022-05-27T17:07:02.646" v="545" actId="26606"/>
          <ac:spMkLst>
            <pc:docMk/>
            <pc:sldMk cId="1199060868" sldId="2076137602"/>
            <ac:spMk id="3" creationId="{2EAA69D5-5E43-EDC5-179C-B3DCFA61A6E1}"/>
          </ac:spMkLst>
        </pc:spChg>
        <pc:spChg chg="mod ord">
          <ac:chgData name="eldert@eldert.net" userId="fbe95aa6-f670-4838-bac7-c94df5e74cff" providerId="ADAL" clId="{0D12886E-009E-489D-9F76-6B70D8FCC13A}" dt="2022-05-27T17:47:52.607" v="2330" actId="26606"/>
          <ac:spMkLst>
            <pc:docMk/>
            <pc:sldMk cId="1199060868" sldId="2076137602"/>
            <ac:spMk id="4" creationId="{08664C4B-0702-47A2-A883-0283353F0852}"/>
          </ac:spMkLst>
        </pc:spChg>
        <pc:spChg chg="mod ord">
          <ac:chgData name="eldert@eldert.net" userId="fbe95aa6-f670-4838-bac7-c94df5e74cff" providerId="ADAL" clId="{0D12886E-009E-489D-9F76-6B70D8FCC13A}" dt="2022-05-27T18:32:34.859" v="2456" actId="12"/>
          <ac:spMkLst>
            <pc:docMk/>
            <pc:sldMk cId="1199060868" sldId="2076137602"/>
            <ac:spMk id="5" creationId="{1871DE10-583C-4F9A-9442-236A827CF80B}"/>
          </ac:spMkLst>
        </pc:spChg>
        <pc:spChg chg="add del">
          <ac:chgData name="eldert@eldert.net" userId="fbe95aa6-f670-4838-bac7-c94df5e74cff" providerId="ADAL" clId="{0D12886E-009E-489D-9F76-6B70D8FCC13A}" dt="2022-05-27T17:06:28.663" v="533" actId="26606"/>
          <ac:spMkLst>
            <pc:docMk/>
            <pc:sldMk cId="1199060868" sldId="2076137602"/>
            <ac:spMk id="12" creationId="{5E39A796-BE83-48B1-B33F-35C4A32AAB57}"/>
          </ac:spMkLst>
        </pc:spChg>
        <pc:spChg chg="add del">
          <ac:chgData name="eldert@eldert.net" userId="fbe95aa6-f670-4838-bac7-c94df5e74cff" providerId="ADAL" clId="{0D12886E-009E-489D-9F76-6B70D8FCC13A}" dt="2022-05-27T17:06:11.906" v="529" actId="26606"/>
          <ac:spMkLst>
            <pc:docMk/>
            <pc:sldMk cId="1199060868" sldId="2076137602"/>
            <ac:spMk id="13" creationId="{5E39A796-BE83-48B1-B33F-35C4A32AAB57}"/>
          </ac:spMkLst>
        </pc:spChg>
        <pc:spChg chg="add del">
          <ac:chgData name="eldert@eldert.net" userId="fbe95aa6-f670-4838-bac7-c94df5e74cff" providerId="ADAL" clId="{0D12886E-009E-489D-9F76-6B70D8FCC13A}" dt="2022-05-27T17:06:11.906" v="529" actId="26606"/>
          <ac:spMkLst>
            <pc:docMk/>
            <pc:sldMk cId="1199060868" sldId="2076137602"/>
            <ac:spMk id="15" creationId="{72F84B47-E267-4194-8194-831DB7B5547F}"/>
          </ac:spMkLst>
        </pc:spChg>
        <pc:spChg chg="add del">
          <ac:chgData name="eldert@eldert.net" userId="fbe95aa6-f670-4838-bac7-c94df5e74cff" providerId="ADAL" clId="{0D12886E-009E-489D-9F76-6B70D8FCC13A}" dt="2022-05-27T17:06:28.663" v="533" actId="26606"/>
          <ac:spMkLst>
            <pc:docMk/>
            <pc:sldMk cId="1199060868" sldId="2076137602"/>
            <ac:spMk id="17" creationId="{72F84B47-E267-4194-8194-831DB7B5547F}"/>
          </ac:spMkLst>
        </pc:spChg>
        <pc:spChg chg="add del mod ord">
          <ac:chgData name="eldert@eldert.net" userId="fbe95aa6-f670-4838-bac7-c94df5e74cff" providerId="ADAL" clId="{0D12886E-009E-489D-9F76-6B70D8FCC13A}" dt="2022-05-27T17:41:28.305" v="2222"/>
          <ac:spMkLst>
            <pc:docMk/>
            <pc:sldMk cId="1199060868" sldId="2076137602"/>
            <ac:spMk id="23" creationId="{A134E1F8-33D6-F4D0-15B9-B727D8830825}"/>
          </ac:spMkLst>
        </pc:spChg>
        <pc:spChg chg="add del mod">
          <ac:chgData name="eldert@eldert.net" userId="fbe95aa6-f670-4838-bac7-c94df5e74cff" providerId="ADAL" clId="{0D12886E-009E-489D-9F76-6B70D8FCC13A}" dt="2022-05-27T17:41:28.305" v="2222"/>
          <ac:spMkLst>
            <pc:docMk/>
            <pc:sldMk cId="1199060868" sldId="2076137602"/>
            <ac:spMk id="24" creationId="{0F111DC9-31C4-08C8-4E14-741C1EB43943}"/>
          </ac:spMkLst>
        </pc:spChg>
        <pc:spChg chg="add del mod">
          <ac:chgData name="eldert@eldert.net" userId="fbe95aa6-f670-4838-bac7-c94df5e74cff" providerId="ADAL" clId="{0D12886E-009E-489D-9F76-6B70D8FCC13A}" dt="2022-05-27T17:41:28.305" v="2222"/>
          <ac:spMkLst>
            <pc:docMk/>
            <pc:sldMk cId="1199060868" sldId="2076137602"/>
            <ac:spMk id="25" creationId="{793EC9B0-772F-C046-E5EA-9CC914AD7A17}"/>
          </ac:spMkLst>
        </pc:spChg>
        <pc:spChg chg="add del mod">
          <ac:chgData name="eldert@eldert.net" userId="fbe95aa6-f670-4838-bac7-c94df5e74cff" providerId="ADAL" clId="{0D12886E-009E-489D-9F76-6B70D8FCC13A}" dt="2022-05-27T17:44:17.920" v="2314"/>
          <ac:spMkLst>
            <pc:docMk/>
            <pc:sldMk cId="1199060868" sldId="2076137602"/>
            <ac:spMk id="26" creationId="{4CA294C2-2D98-1E30-C698-B608B4325C38}"/>
          </ac:spMkLst>
        </pc:spChg>
        <pc:spChg chg="add del">
          <ac:chgData name="eldert@eldert.net" userId="fbe95aa6-f670-4838-bac7-c94df5e74cff" providerId="ADAL" clId="{0D12886E-009E-489D-9F76-6B70D8FCC13A}" dt="2022-05-27T17:41:25.250" v="2220" actId="700"/>
          <ac:spMkLst>
            <pc:docMk/>
            <pc:sldMk cId="1199060868" sldId="2076137602"/>
            <ac:spMk id="27" creationId="{5E39A796-BE83-48B1-B33F-35C4A32AAB57}"/>
          </ac:spMkLst>
        </pc:spChg>
        <pc:spChg chg="add del mod">
          <ac:chgData name="eldert@eldert.net" userId="fbe95aa6-f670-4838-bac7-c94df5e74cff" providerId="ADAL" clId="{0D12886E-009E-489D-9F76-6B70D8FCC13A}" dt="2022-05-27T17:44:17.920" v="2314"/>
          <ac:spMkLst>
            <pc:docMk/>
            <pc:sldMk cId="1199060868" sldId="2076137602"/>
            <ac:spMk id="28" creationId="{2EB8F7F9-5609-1AAC-185C-D3D64D63642F}"/>
          </ac:spMkLst>
        </pc:spChg>
        <pc:spChg chg="add del">
          <ac:chgData name="eldert@eldert.net" userId="fbe95aa6-f670-4838-bac7-c94df5e74cff" providerId="ADAL" clId="{0D12886E-009E-489D-9F76-6B70D8FCC13A}" dt="2022-05-27T17:41:25.250" v="2220" actId="700"/>
          <ac:spMkLst>
            <pc:docMk/>
            <pc:sldMk cId="1199060868" sldId="2076137602"/>
            <ac:spMk id="29" creationId="{72F84B47-E267-4194-8194-831DB7B5547F}"/>
          </ac:spMkLst>
        </pc:spChg>
        <pc:spChg chg="add del mod">
          <ac:chgData name="eldert@eldert.net" userId="fbe95aa6-f670-4838-bac7-c94df5e74cff" providerId="ADAL" clId="{0D12886E-009E-489D-9F76-6B70D8FCC13A}" dt="2022-05-27T17:44:17.920" v="2314"/>
          <ac:spMkLst>
            <pc:docMk/>
            <pc:sldMk cId="1199060868" sldId="2076137602"/>
            <ac:spMk id="30" creationId="{48E3C250-CF78-30E7-7B89-5FDF8B3214DB}"/>
          </ac:spMkLst>
        </pc:spChg>
        <pc:spChg chg="add del mod">
          <ac:chgData name="eldert@eldert.net" userId="fbe95aa6-f670-4838-bac7-c94df5e74cff" providerId="ADAL" clId="{0D12886E-009E-489D-9F76-6B70D8FCC13A}" dt="2022-05-27T17:47:52.607" v="2330" actId="26606"/>
          <ac:spMkLst>
            <pc:docMk/>
            <pc:sldMk cId="1199060868" sldId="2076137602"/>
            <ac:spMk id="31" creationId="{D57E601E-E60C-7E81-3F2D-093BB6201969}"/>
          </ac:spMkLst>
        </pc:spChg>
        <pc:spChg chg="add">
          <ac:chgData name="eldert@eldert.net" userId="fbe95aa6-f670-4838-bac7-c94df5e74cff" providerId="ADAL" clId="{0D12886E-009E-489D-9F76-6B70D8FCC13A}" dt="2022-05-27T17:47:52.607" v="2330" actId="26606"/>
          <ac:spMkLst>
            <pc:docMk/>
            <pc:sldMk cId="1199060868" sldId="2076137602"/>
            <ac:spMk id="36" creationId="{2B97F24A-32CE-4C1C-A50D-3016B394DCFB}"/>
          </ac:spMkLst>
        </pc:spChg>
        <pc:spChg chg="add">
          <ac:chgData name="eldert@eldert.net" userId="fbe95aa6-f670-4838-bac7-c94df5e74cff" providerId="ADAL" clId="{0D12886E-009E-489D-9F76-6B70D8FCC13A}" dt="2022-05-27T17:47:52.607" v="2330" actId="26606"/>
          <ac:spMkLst>
            <pc:docMk/>
            <pc:sldMk cId="1199060868" sldId="2076137602"/>
            <ac:spMk id="38" creationId="{CD8B4F24-440B-49E9-B85D-733523DC064B}"/>
          </ac:spMkLst>
        </pc:spChg>
        <pc:picChg chg="add del">
          <ac:chgData name="eldert@eldert.net" userId="fbe95aa6-f670-4838-bac7-c94df5e74cff" providerId="ADAL" clId="{0D12886E-009E-489D-9F76-6B70D8FCC13A}" dt="2022-05-27T17:06:02.549" v="526" actId="21"/>
          <ac:picMkLst>
            <pc:docMk/>
            <pc:sldMk cId="1199060868" sldId="2076137602"/>
            <ac:picMk id="7" creationId="{22F3FC87-D7D3-2D24-2CCC-1C77DDDB332B}"/>
          </ac:picMkLst>
        </pc:picChg>
        <pc:picChg chg="add del mod modCrop">
          <ac:chgData name="eldert@eldert.net" userId="fbe95aa6-f670-4838-bac7-c94df5e74cff" providerId="ADAL" clId="{0D12886E-009E-489D-9F76-6B70D8FCC13A}" dt="2022-05-27T17:06:12.798" v="530" actId="22"/>
          <ac:picMkLst>
            <pc:docMk/>
            <pc:sldMk cId="1199060868" sldId="2076137602"/>
            <ac:picMk id="8" creationId="{A1FBA1A4-B8BB-9C55-9802-B4A6243D6D44}"/>
          </ac:picMkLst>
        </pc:picChg>
        <pc:picChg chg="add del mod">
          <ac:chgData name="eldert@eldert.net" userId="fbe95aa6-f670-4838-bac7-c94df5e74cff" providerId="ADAL" clId="{0D12886E-009E-489D-9F76-6B70D8FCC13A}" dt="2022-05-27T17:06:29.303" v="534" actId="22"/>
          <ac:picMkLst>
            <pc:docMk/>
            <pc:sldMk cId="1199060868" sldId="2076137602"/>
            <ac:picMk id="10" creationId="{E7C25438-9F26-C2E2-6A06-771A8338CF0D}"/>
          </ac:picMkLst>
        </pc:picChg>
        <pc:picChg chg="add del mod modCrop">
          <ac:chgData name="eldert@eldert.net" userId="fbe95aa6-f670-4838-bac7-c94df5e74cff" providerId="ADAL" clId="{0D12886E-009E-489D-9F76-6B70D8FCC13A}" dt="2022-05-27T17:06:36.880" v="536" actId="22"/>
          <ac:picMkLst>
            <pc:docMk/>
            <pc:sldMk cId="1199060868" sldId="2076137602"/>
            <ac:picMk id="11" creationId="{C4651AC3-EED3-2F2A-C634-9F93111ED5CC}"/>
          </ac:picMkLst>
        </pc:picChg>
        <pc:picChg chg="add del mod">
          <ac:chgData name="eldert@eldert.net" userId="fbe95aa6-f670-4838-bac7-c94df5e74cff" providerId="ADAL" clId="{0D12886E-009E-489D-9F76-6B70D8FCC13A}" dt="2022-05-27T17:06:50.219" v="542" actId="22"/>
          <ac:picMkLst>
            <pc:docMk/>
            <pc:sldMk cId="1199060868" sldId="2076137602"/>
            <ac:picMk id="16" creationId="{5EEB0559-1101-BD3F-3DF3-5FEBEF215E4F}"/>
          </ac:picMkLst>
        </pc:picChg>
        <pc:picChg chg="del">
          <ac:chgData name="eldert@eldert.net" userId="fbe95aa6-f670-4838-bac7-c94df5e74cff" providerId="ADAL" clId="{0D12886E-009E-489D-9F76-6B70D8FCC13A}" dt="2022-05-27T17:06:00.215" v="524" actId="478"/>
          <ac:picMkLst>
            <pc:docMk/>
            <pc:sldMk cId="1199060868" sldId="2076137602"/>
            <ac:picMk id="20" creationId="{D9FAA618-350E-442B-BF86-9C966E236FC9}"/>
          </ac:picMkLst>
        </pc:picChg>
        <pc:picChg chg="add mod">
          <ac:chgData name="eldert@eldert.net" userId="fbe95aa6-f670-4838-bac7-c94df5e74cff" providerId="ADAL" clId="{0D12886E-009E-489D-9F76-6B70D8FCC13A}" dt="2022-05-27T17:47:52.607" v="2330" actId="26606"/>
          <ac:picMkLst>
            <pc:docMk/>
            <pc:sldMk cId="1199060868" sldId="2076137602"/>
            <ac:picMk id="22" creationId="{BDEF0776-5FEA-C390-69F0-CE456A6575FF}"/>
          </ac:picMkLst>
        </pc:picChg>
      </pc:sldChg>
      <pc:sldChg chg="addSp delSp modSp add mod modTransition setBg modClrScheme chgLayout">
        <pc:chgData name="eldert@eldert.net" userId="fbe95aa6-f670-4838-bac7-c94df5e74cff" providerId="ADAL" clId="{0D12886E-009E-489D-9F76-6B70D8FCC13A}" dt="2022-06-08T18:53:11.219" v="2872" actId="1076"/>
        <pc:sldMkLst>
          <pc:docMk/>
          <pc:sldMk cId="866378021" sldId="2076138299"/>
        </pc:sldMkLst>
        <pc:spChg chg="mod ord">
          <ac:chgData name="eldert@eldert.net" userId="fbe95aa6-f670-4838-bac7-c94df5e74cff" providerId="ADAL" clId="{0D12886E-009E-489D-9F76-6B70D8FCC13A}" dt="2022-05-27T17:46:17.907" v="2325" actId="26606"/>
          <ac:spMkLst>
            <pc:docMk/>
            <pc:sldMk cId="866378021" sldId="2076138299"/>
            <ac:spMk id="2" creationId="{D9D45272-C262-4D11-AB4F-A02EC0431440}"/>
          </ac:spMkLst>
        </pc:spChg>
        <pc:spChg chg="add mod">
          <ac:chgData name="eldert@eldert.net" userId="fbe95aa6-f670-4838-bac7-c94df5e74cff" providerId="ADAL" clId="{0D12886E-009E-489D-9F76-6B70D8FCC13A}" dt="2022-06-08T18:53:11.219" v="2872" actId="1076"/>
          <ac:spMkLst>
            <pc:docMk/>
            <pc:sldMk cId="866378021" sldId="2076138299"/>
            <ac:spMk id="3" creationId="{3F622021-16A8-EACE-CBF5-E73AF9AD6940}"/>
          </ac:spMkLst>
        </pc:spChg>
        <pc:spChg chg="add del mod">
          <ac:chgData name="eldert@eldert.net" userId="fbe95aa6-f670-4838-bac7-c94df5e74cff" providerId="ADAL" clId="{0D12886E-009E-489D-9F76-6B70D8FCC13A}" dt="2022-05-27T17:44:17.920" v="2314"/>
          <ac:spMkLst>
            <pc:docMk/>
            <pc:sldMk cId="866378021" sldId="2076138299"/>
            <ac:spMk id="3" creationId="{692FBF0B-1597-18C7-888D-9B1E1AA85243}"/>
          </ac:spMkLst>
        </pc:spChg>
        <pc:spChg chg="add mod">
          <ac:chgData name="eldert@eldert.net" userId="fbe95aa6-f670-4838-bac7-c94df5e74cff" providerId="ADAL" clId="{0D12886E-009E-489D-9F76-6B70D8FCC13A}" dt="2022-06-08T18:52:42.098" v="2855" actId="1076"/>
          <ac:spMkLst>
            <pc:docMk/>
            <pc:sldMk cId="866378021" sldId="2076138299"/>
            <ac:spMk id="4" creationId="{4C87E4DF-D33D-AA60-F4D8-76F71AB9EBCE}"/>
          </ac:spMkLst>
        </pc:spChg>
        <pc:spChg chg="add del mod">
          <ac:chgData name="eldert@eldert.net" userId="fbe95aa6-f670-4838-bac7-c94df5e74cff" providerId="ADAL" clId="{0D12886E-009E-489D-9F76-6B70D8FCC13A}" dt="2022-05-27T17:44:17.920" v="2314"/>
          <ac:spMkLst>
            <pc:docMk/>
            <pc:sldMk cId="866378021" sldId="2076138299"/>
            <ac:spMk id="4" creationId="{837D6635-97BB-7BB9-B6EB-E0BFE4020F7F}"/>
          </ac:spMkLst>
        </pc:spChg>
        <pc:spChg chg="add">
          <ac:chgData name="eldert@eldert.net" userId="fbe95aa6-f670-4838-bac7-c94df5e74cff" providerId="ADAL" clId="{0D12886E-009E-489D-9F76-6B70D8FCC13A}" dt="2022-05-27T17:46:17.907" v="2325" actId="26606"/>
          <ac:spMkLst>
            <pc:docMk/>
            <pc:sldMk cId="866378021" sldId="2076138299"/>
            <ac:spMk id="7" creationId="{665DBBEF-238B-476B-96AB-8AAC3224ECEA}"/>
          </ac:spMkLst>
        </pc:spChg>
        <pc:spChg chg="add">
          <ac:chgData name="eldert@eldert.net" userId="fbe95aa6-f670-4838-bac7-c94df5e74cff" providerId="ADAL" clId="{0D12886E-009E-489D-9F76-6B70D8FCC13A}" dt="2022-05-27T17:46:17.907" v="2325" actId="26606"/>
          <ac:spMkLst>
            <pc:docMk/>
            <pc:sldMk cId="866378021" sldId="2076138299"/>
            <ac:spMk id="8" creationId="{3FCFB1DE-0B7E-48CC-BA90-B2AB0889F9D6}"/>
          </ac:spMkLst>
        </pc:spChg>
        <pc:spChg chg="add del">
          <ac:chgData name="eldert@eldert.net" userId="fbe95aa6-f670-4838-bac7-c94df5e74cff" providerId="ADAL" clId="{0D12886E-009E-489D-9F76-6B70D8FCC13A}" dt="2022-05-27T17:40:38.032" v="2208" actId="26606"/>
          <ac:spMkLst>
            <pc:docMk/>
            <pc:sldMk cId="866378021" sldId="2076138299"/>
            <ac:spMk id="10" creationId="{665DBBEF-238B-476B-96AB-8AAC3224ECEA}"/>
          </ac:spMkLst>
        </pc:spChg>
        <pc:spChg chg="add del">
          <ac:chgData name="eldert@eldert.net" userId="fbe95aa6-f670-4838-bac7-c94df5e74cff" providerId="ADAL" clId="{0D12886E-009E-489D-9F76-6B70D8FCC13A}" dt="2022-05-27T17:40:38.032" v="2208" actId="26606"/>
          <ac:spMkLst>
            <pc:docMk/>
            <pc:sldMk cId="866378021" sldId="2076138299"/>
            <ac:spMk id="12" creationId="{3FCFB1DE-0B7E-48CC-BA90-B2AB0889F9D6}"/>
          </ac:spMkLst>
        </pc:spChg>
        <pc:picChg chg="mod ord">
          <ac:chgData name="eldert@eldert.net" userId="fbe95aa6-f670-4838-bac7-c94df5e74cff" providerId="ADAL" clId="{0D12886E-009E-489D-9F76-6B70D8FCC13A}" dt="2022-06-08T18:52:36.805" v="2854" actId="1076"/>
          <ac:picMkLst>
            <pc:docMk/>
            <pc:sldMk cId="866378021" sldId="2076138299"/>
            <ac:picMk id="5" creationId="{9A7A85F6-F010-4930-A672-95E0A10824FA}"/>
          </ac:picMkLst>
        </pc:picChg>
      </pc:sldChg>
      <pc:sldChg chg="add del">
        <pc:chgData name="eldert@eldert.net" userId="fbe95aa6-f670-4838-bac7-c94df5e74cff" providerId="ADAL" clId="{0D12886E-009E-489D-9F76-6B70D8FCC13A}" dt="2022-05-27T16:47:23.981" v="180" actId="47"/>
        <pc:sldMkLst>
          <pc:docMk/>
          <pc:sldMk cId="1801834557" sldId="2076138303"/>
        </pc:sldMkLst>
      </pc:sldChg>
      <pc:sldChg chg="addSp delSp modSp add mod modTransition setBg">
        <pc:chgData name="eldert@eldert.net" userId="fbe95aa6-f670-4838-bac7-c94df5e74cff" providerId="ADAL" clId="{0D12886E-009E-489D-9F76-6B70D8FCC13A}" dt="2022-05-27T18:57:30.548" v="2617"/>
        <pc:sldMkLst>
          <pc:docMk/>
          <pc:sldMk cId="419056212" sldId="2076138307"/>
        </pc:sldMkLst>
        <pc:spChg chg="add del mod">
          <ac:chgData name="eldert@eldert.net" userId="fbe95aa6-f670-4838-bac7-c94df5e74cff" providerId="ADAL" clId="{0D12886E-009E-489D-9F76-6B70D8FCC13A}" dt="2022-05-27T17:44:17.920" v="2314"/>
          <ac:spMkLst>
            <pc:docMk/>
            <pc:sldMk cId="419056212" sldId="2076138307"/>
            <ac:spMk id="2" creationId="{CFD8FD01-0928-E18B-DCAB-95A80577444D}"/>
          </ac:spMkLst>
        </pc:spChg>
        <pc:spChg chg="add mod">
          <ac:chgData name="eldert@eldert.net" userId="fbe95aa6-f670-4838-bac7-c94df5e74cff" providerId="ADAL" clId="{0D12886E-009E-489D-9F76-6B70D8FCC13A}" dt="2022-05-27T17:45:58.950" v="2323" actId="26606"/>
          <ac:spMkLst>
            <pc:docMk/>
            <pc:sldMk cId="419056212" sldId="2076138307"/>
            <ac:spMk id="3" creationId="{E78F69F3-A42A-4488-A6F6-409B231FE96A}"/>
          </ac:spMkLst>
        </pc:spChg>
        <pc:spChg chg="mod">
          <ac:chgData name="eldert@eldert.net" userId="fbe95aa6-f670-4838-bac7-c94df5e74cff" providerId="ADAL" clId="{0D12886E-009E-489D-9F76-6B70D8FCC13A}" dt="2022-05-27T17:45:58.950" v="2323" actId="26606"/>
          <ac:spMkLst>
            <pc:docMk/>
            <pc:sldMk cId="419056212" sldId="2076138307"/>
            <ac:spMk id="5" creationId="{E81B80A7-831A-463B-B1BE-B3388D3E4FE3}"/>
          </ac:spMkLst>
        </pc:spChg>
        <pc:spChg chg="del">
          <ac:chgData name="eldert@eldert.net" userId="fbe95aa6-f670-4838-bac7-c94df5e74cff" providerId="ADAL" clId="{0D12886E-009E-489D-9F76-6B70D8FCC13A}" dt="2022-05-27T17:44:17.920" v="2314"/>
          <ac:spMkLst>
            <pc:docMk/>
            <pc:sldMk cId="419056212" sldId="2076138307"/>
            <ac:spMk id="10" creationId="{1994D410-4EDB-42BE-99B3-30BE758560F4}"/>
          </ac:spMkLst>
        </pc:spChg>
        <pc:spChg chg="add">
          <ac:chgData name="eldert@eldert.net" userId="fbe95aa6-f670-4838-bac7-c94df5e74cff" providerId="ADAL" clId="{0D12886E-009E-489D-9F76-6B70D8FCC13A}" dt="2022-05-27T17:45:58.950" v="2323" actId="26606"/>
          <ac:spMkLst>
            <pc:docMk/>
            <pc:sldMk cId="419056212" sldId="2076138307"/>
            <ac:spMk id="11" creationId="{87CC2527-562A-4F69-B487-4371E5B243E7}"/>
          </ac:spMkLst>
        </pc:spChg>
        <pc:picChg chg="add">
          <ac:chgData name="eldert@eldert.net" userId="fbe95aa6-f670-4838-bac7-c94df5e74cff" providerId="ADAL" clId="{0D12886E-009E-489D-9F76-6B70D8FCC13A}" dt="2022-05-27T17:45:58.950" v="2323" actId="26606"/>
          <ac:picMkLst>
            <pc:docMk/>
            <pc:sldMk cId="419056212" sldId="2076138307"/>
            <ac:picMk id="7" creationId="{7B7F0DC0-EED4-D974-4BCD-5EC025769D6E}"/>
          </ac:picMkLst>
        </pc:picChg>
        <pc:cxnChg chg="add">
          <ac:chgData name="eldert@eldert.net" userId="fbe95aa6-f670-4838-bac7-c94df5e74cff" providerId="ADAL" clId="{0D12886E-009E-489D-9F76-6B70D8FCC13A}" dt="2022-05-27T17:45:58.950" v="2323" actId="26606"/>
          <ac:cxnSpMkLst>
            <pc:docMk/>
            <pc:sldMk cId="419056212" sldId="2076138307"/>
            <ac:cxnSpMk id="13" creationId="{BCDAEC91-5BCE-4B55-9CC0-43EF94CB734B}"/>
          </ac:cxnSpMkLst>
        </pc:cxnChg>
      </pc:sldChg>
      <pc:sldChg chg="addSp delSp modSp add mod modTransition setBg">
        <pc:chgData name="eldert@eldert.net" userId="fbe95aa6-f670-4838-bac7-c94df5e74cff" providerId="ADAL" clId="{0D12886E-009E-489D-9F76-6B70D8FCC13A}" dt="2022-05-27T18:57:30.548" v="2617"/>
        <pc:sldMkLst>
          <pc:docMk/>
          <pc:sldMk cId="4264821763" sldId="2076138310"/>
        </pc:sldMkLst>
        <pc:spChg chg="add del mod">
          <ac:chgData name="eldert@eldert.net" userId="fbe95aa6-f670-4838-bac7-c94df5e74cff" providerId="ADAL" clId="{0D12886E-009E-489D-9F76-6B70D8FCC13A}" dt="2022-05-27T17:44:17.920" v="2314"/>
          <ac:spMkLst>
            <pc:docMk/>
            <pc:sldMk cId="4264821763" sldId="2076138310"/>
            <ac:spMk id="2" creationId="{42F524D8-69D7-D8CD-C380-314B5D166C30}"/>
          </ac:spMkLst>
        </pc:spChg>
        <pc:spChg chg="add mod">
          <ac:chgData name="eldert@eldert.net" userId="fbe95aa6-f670-4838-bac7-c94df5e74cff" providerId="ADAL" clId="{0D12886E-009E-489D-9F76-6B70D8FCC13A}" dt="2022-05-27T18:39:47.161" v="2545" actId="26606"/>
          <ac:spMkLst>
            <pc:docMk/>
            <pc:sldMk cId="4264821763" sldId="2076138310"/>
            <ac:spMk id="3" creationId="{D26C2D36-B818-F4E5-2CB0-C029822A9277}"/>
          </ac:spMkLst>
        </pc:spChg>
        <pc:spChg chg="mod">
          <ac:chgData name="eldert@eldert.net" userId="fbe95aa6-f670-4838-bac7-c94df5e74cff" providerId="ADAL" clId="{0D12886E-009E-489D-9F76-6B70D8FCC13A}" dt="2022-05-27T18:39:47.161" v="2545" actId="26606"/>
          <ac:spMkLst>
            <pc:docMk/>
            <pc:sldMk cId="4264821763" sldId="2076138310"/>
            <ac:spMk id="5" creationId="{E7FB9A9E-41D1-4AFC-8ECF-F57AFA685C4B}"/>
          </ac:spMkLst>
        </pc:spChg>
        <pc:spChg chg="del">
          <ac:chgData name="eldert@eldert.net" userId="fbe95aa6-f670-4838-bac7-c94df5e74cff" providerId="ADAL" clId="{0D12886E-009E-489D-9F76-6B70D8FCC13A}" dt="2022-05-27T17:44:17.920" v="2314"/>
          <ac:spMkLst>
            <pc:docMk/>
            <pc:sldMk cId="4264821763" sldId="2076138310"/>
            <ac:spMk id="6" creationId="{5172F7E9-AB95-4985-BD1D-3967CA56236B}"/>
          </ac:spMkLst>
        </pc:spChg>
        <pc:spChg chg="add del">
          <ac:chgData name="eldert@eldert.net" userId="fbe95aa6-f670-4838-bac7-c94df5e74cff" providerId="ADAL" clId="{0D12886E-009E-489D-9F76-6B70D8FCC13A}" dt="2022-05-27T17:54:20.112" v="2378" actId="26606"/>
          <ac:spMkLst>
            <pc:docMk/>
            <pc:sldMk cId="4264821763" sldId="2076138310"/>
            <ac:spMk id="11" creationId="{87CC2527-562A-4F69-B487-4371E5B243E7}"/>
          </ac:spMkLst>
        </pc:spChg>
        <pc:spChg chg="add del">
          <ac:chgData name="eldert@eldert.net" userId="fbe95aa6-f670-4838-bac7-c94df5e74cff" providerId="ADAL" clId="{0D12886E-009E-489D-9F76-6B70D8FCC13A}" dt="2022-05-27T17:54:29.309" v="2385" actId="26606"/>
          <ac:spMkLst>
            <pc:docMk/>
            <pc:sldMk cId="4264821763" sldId="2076138310"/>
            <ac:spMk id="18" creationId="{9B7AD9F6-8CE7-4299-8FC6-328F4DCD3FF9}"/>
          </ac:spMkLst>
        </pc:spChg>
        <pc:spChg chg="add del">
          <ac:chgData name="eldert@eldert.net" userId="fbe95aa6-f670-4838-bac7-c94df5e74cff" providerId="ADAL" clId="{0D12886E-009E-489D-9F76-6B70D8FCC13A}" dt="2022-05-27T17:54:29.309" v="2385" actId="26606"/>
          <ac:spMkLst>
            <pc:docMk/>
            <pc:sldMk cId="4264821763" sldId="2076138310"/>
            <ac:spMk id="20" creationId="{F49775AF-8896-43EE-92C6-83497D6DC56F}"/>
          </ac:spMkLst>
        </pc:spChg>
        <pc:spChg chg="add del">
          <ac:chgData name="eldert@eldert.net" userId="fbe95aa6-f670-4838-bac7-c94df5e74cff" providerId="ADAL" clId="{0D12886E-009E-489D-9F76-6B70D8FCC13A}" dt="2022-05-27T18:39:47.161" v="2545" actId="26606"/>
          <ac:spMkLst>
            <pc:docMk/>
            <pc:sldMk cId="4264821763" sldId="2076138310"/>
            <ac:spMk id="25" creationId="{9B7AD9F6-8CE7-4299-8FC6-328F4DCD3FF9}"/>
          </ac:spMkLst>
        </pc:spChg>
        <pc:spChg chg="add del">
          <ac:chgData name="eldert@eldert.net" userId="fbe95aa6-f670-4838-bac7-c94df5e74cff" providerId="ADAL" clId="{0D12886E-009E-489D-9F76-6B70D8FCC13A}" dt="2022-05-27T18:39:47.161" v="2545" actId="26606"/>
          <ac:spMkLst>
            <pc:docMk/>
            <pc:sldMk cId="4264821763" sldId="2076138310"/>
            <ac:spMk id="27" creationId="{F49775AF-8896-43EE-92C6-83497D6DC56F}"/>
          </ac:spMkLst>
        </pc:spChg>
        <pc:spChg chg="add">
          <ac:chgData name="eldert@eldert.net" userId="fbe95aa6-f670-4838-bac7-c94df5e74cff" providerId="ADAL" clId="{0D12886E-009E-489D-9F76-6B70D8FCC13A}" dt="2022-05-27T18:39:47.161" v="2545" actId="26606"/>
          <ac:spMkLst>
            <pc:docMk/>
            <pc:sldMk cId="4264821763" sldId="2076138310"/>
            <ac:spMk id="32" creationId="{87CC2527-562A-4F69-B487-4371E5B243E7}"/>
          </ac:spMkLst>
        </pc:spChg>
        <pc:picChg chg="add mod ord">
          <ac:chgData name="eldert@eldert.net" userId="fbe95aa6-f670-4838-bac7-c94df5e74cff" providerId="ADAL" clId="{0D12886E-009E-489D-9F76-6B70D8FCC13A}" dt="2022-05-27T18:39:47.161" v="2545" actId="26606"/>
          <ac:picMkLst>
            <pc:docMk/>
            <pc:sldMk cId="4264821763" sldId="2076138310"/>
            <ac:picMk id="7" creationId="{F1034287-DAD8-97A7-B28F-F0ED31B2F7C3}"/>
          </ac:picMkLst>
        </pc:picChg>
        <pc:cxnChg chg="add del">
          <ac:chgData name="eldert@eldert.net" userId="fbe95aa6-f670-4838-bac7-c94df5e74cff" providerId="ADAL" clId="{0D12886E-009E-489D-9F76-6B70D8FCC13A}" dt="2022-05-27T17:54:20.112" v="2378" actId="26606"/>
          <ac:cxnSpMkLst>
            <pc:docMk/>
            <pc:sldMk cId="4264821763" sldId="2076138310"/>
            <ac:cxnSpMk id="13" creationId="{BCDAEC91-5BCE-4B55-9CC0-43EF94CB734B}"/>
          </ac:cxnSpMkLst>
        </pc:cxnChg>
        <pc:cxnChg chg="add">
          <ac:chgData name="eldert@eldert.net" userId="fbe95aa6-f670-4838-bac7-c94df5e74cff" providerId="ADAL" clId="{0D12886E-009E-489D-9F76-6B70D8FCC13A}" dt="2022-05-27T18:39:47.161" v="2545" actId="26606"/>
          <ac:cxnSpMkLst>
            <pc:docMk/>
            <pc:sldMk cId="4264821763" sldId="2076138310"/>
            <ac:cxnSpMk id="34" creationId="{BCDAEC91-5BCE-4B55-9CC0-43EF94CB734B}"/>
          </ac:cxnSpMkLst>
        </pc:cxnChg>
      </pc:sldChg>
      <pc:sldChg chg="addSp delSp modSp add mod setBg modClrScheme modAnim chgLayout modNotesTx">
        <pc:chgData name="eldert@eldert.net" userId="fbe95aa6-f670-4838-bac7-c94df5e74cff" providerId="ADAL" clId="{0D12886E-009E-489D-9F76-6B70D8FCC13A}" dt="2022-05-31T18:29:40.504" v="2815"/>
        <pc:sldMkLst>
          <pc:docMk/>
          <pc:sldMk cId="3830838916" sldId="2076138314"/>
        </pc:sldMkLst>
        <pc:spChg chg="mod ord">
          <ac:chgData name="eldert@eldert.net" userId="fbe95aa6-f670-4838-bac7-c94df5e74cff" providerId="ADAL" clId="{0D12886E-009E-489D-9F76-6B70D8FCC13A}" dt="2022-05-27T21:35:39.754" v="2801" actId="20577"/>
          <ac:spMkLst>
            <pc:docMk/>
            <pc:sldMk cId="3830838916" sldId="2076138314"/>
            <ac:spMk id="2" creationId="{144BFEED-25AF-4E01-8C1B-55D9C2486C40}"/>
          </ac:spMkLst>
        </pc:spChg>
        <pc:spChg chg="add mod ord">
          <ac:chgData name="eldert@eldert.net" userId="fbe95aa6-f670-4838-bac7-c94df5e74cff" providerId="ADAL" clId="{0D12886E-009E-489D-9F76-6B70D8FCC13A}" dt="2022-05-27T19:43:30.855" v="2687" actId="20577"/>
          <ac:spMkLst>
            <pc:docMk/>
            <pc:sldMk cId="3830838916" sldId="2076138314"/>
            <ac:spMk id="4" creationId="{24C939F7-E4CD-D684-39C8-DFA1EAEC5968}"/>
          </ac:spMkLst>
        </pc:spChg>
        <pc:spChg chg="add del">
          <ac:chgData name="eldert@eldert.net" userId="fbe95aa6-f670-4838-bac7-c94df5e74cff" providerId="ADAL" clId="{0D12886E-009E-489D-9F76-6B70D8FCC13A}" dt="2022-05-27T19:42:10.197" v="2659" actId="26606"/>
          <ac:spMkLst>
            <pc:docMk/>
            <pc:sldMk cId="3830838916" sldId="2076138314"/>
            <ac:spMk id="10" creationId="{F13C74B1-5B17-4795-BED0-7140497B445A}"/>
          </ac:spMkLst>
        </pc:spChg>
        <pc:spChg chg="add del">
          <ac:chgData name="eldert@eldert.net" userId="fbe95aa6-f670-4838-bac7-c94df5e74cff" providerId="ADAL" clId="{0D12886E-009E-489D-9F76-6B70D8FCC13A}" dt="2022-05-27T19:42:10.197" v="2659" actId="26606"/>
          <ac:spMkLst>
            <pc:docMk/>
            <pc:sldMk cId="3830838916" sldId="2076138314"/>
            <ac:spMk id="12" creationId="{D4974D33-8DC5-464E-8C6D-BE58F0669C17}"/>
          </ac:spMkLst>
        </pc:spChg>
        <pc:spChg chg="add del">
          <ac:chgData name="eldert@eldert.net" userId="fbe95aa6-f670-4838-bac7-c94df5e74cff" providerId="ADAL" clId="{0D12886E-009E-489D-9F76-6B70D8FCC13A}" dt="2022-05-27T19:42:06.374" v="2656" actId="26606"/>
          <ac:spMkLst>
            <pc:docMk/>
            <pc:sldMk cId="3830838916" sldId="2076138314"/>
            <ac:spMk id="17" creationId="{5E39A796-BE83-48B1-B33F-35C4A32AAB57}"/>
          </ac:spMkLst>
        </pc:spChg>
        <pc:spChg chg="add del">
          <ac:chgData name="eldert@eldert.net" userId="fbe95aa6-f670-4838-bac7-c94df5e74cff" providerId="ADAL" clId="{0D12886E-009E-489D-9F76-6B70D8FCC13A}" dt="2022-05-27T19:42:06.374" v="2656" actId="26606"/>
          <ac:spMkLst>
            <pc:docMk/>
            <pc:sldMk cId="3830838916" sldId="2076138314"/>
            <ac:spMk id="19" creationId="{72F84B47-E267-4194-8194-831DB7B5547F}"/>
          </ac:spMkLst>
        </pc:spChg>
        <pc:spChg chg="add del">
          <ac:chgData name="eldert@eldert.net" userId="fbe95aa6-f670-4838-bac7-c94df5e74cff" providerId="ADAL" clId="{0D12886E-009E-489D-9F76-6B70D8FCC13A}" dt="2022-05-27T19:42:10.179" v="2658" actId="26606"/>
          <ac:spMkLst>
            <pc:docMk/>
            <pc:sldMk cId="3830838916" sldId="2076138314"/>
            <ac:spMk id="21" creationId="{F13C74B1-5B17-4795-BED0-7140497B445A}"/>
          </ac:spMkLst>
        </pc:spChg>
        <pc:spChg chg="add del">
          <ac:chgData name="eldert@eldert.net" userId="fbe95aa6-f670-4838-bac7-c94df5e74cff" providerId="ADAL" clId="{0D12886E-009E-489D-9F76-6B70D8FCC13A}" dt="2022-05-27T19:42:10.179" v="2658" actId="26606"/>
          <ac:spMkLst>
            <pc:docMk/>
            <pc:sldMk cId="3830838916" sldId="2076138314"/>
            <ac:spMk id="22" creationId="{D4974D33-8DC5-464E-8C6D-BE58F0669C17}"/>
          </ac:spMkLst>
        </pc:spChg>
        <pc:spChg chg="add">
          <ac:chgData name="eldert@eldert.net" userId="fbe95aa6-f670-4838-bac7-c94df5e74cff" providerId="ADAL" clId="{0D12886E-009E-489D-9F76-6B70D8FCC13A}" dt="2022-05-27T19:42:10.197" v="2659" actId="26606"/>
          <ac:spMkLst>
            <pc:docMk/>
            <pc:sldMk cId="3830838916" sldId="2076138314"/>
            <ac:spMk id="24" creationId="{743AA782-23D1-4521-8CAD-47662984AA08}"/>
          </ac:spMkLst>
        </pc:spChg>
        <pc:spChg chg="add">
          <ac:chgData name="eldert@eldert.net" userId="fbe95aa6-f670-4838-bac7-c94df5e74cff" providerId="ADAL" clId="{0D12886E-009E-489D-9F76-6B70D8FCC13A}" dt="2022-05-27T19:42:10.197" v="2659" actId="26606"/>
          <ac:spMkLst>
            <pc:docMk/>
            <pc:sldMk cId="3830838916" sldId="2076138314"/>
            <ac:spMk id="25" creationId="{71877DBC-BB60-40F0-AC93-2ACDBAAE60CE}"/>
          </ac:spMkLst>
        </pc:spChg>
        <pc:graphicFrameChg chg="del mod">
          <ac:chgData name="eldert@eldert.net" userId="fbe95aa6-f670-4838-bac7-c94df5e74cff" providerId="ADAL" clId="{0D12886E-009E-489D-9F76-6B70D8FCC13A}" dt="2022-05-27T19:41:02.912" v="2644" actId="478"/>
          <ac:graphicFrameMkLst>
            <pc:docMk/>
            <pc:sldMk cId="3830838916" sldId="2076138314"/>
            <ac:graphicFrameMk id="11" creationId="{AED35714-26CB-B4AB-667C-F060411309C1}"/>
          </ac:graphicFrameMkLst>
        </pc:graphicFrameChg>
        <pc:picChg chg="add del">
          <ac:chgData name="eldert@eldert.net" userId="fbe95aa6-f670-4838-bac7-c94df5e74cff" providerId="ADAL" clId="{0D12886E-009E-489D-9F76-6B70D8FCC13A}" dt="2022-05-27T19:41:44.497" v="2653" actId="478"/>
          <ac:picMkLst>
            <pc:docMk/>
            <pc:sldMk cId="3830838916" sldId="2076138314"/>
            <ac:picMk id="6" creationId="{59E2016E-11C0-299B-56C9-D5D8A17560E4}"/>
          </ac:picMkLst>
        </pc:picChg>
        <pc:picChg chg="add mod">
          <ac:chgData name="eldert@eldert.net" userId="fbe95aa6-f670-4838-bac7-c94df5e74cff" providerId="ADAL" clId="{0D12886E-009E-489D-9F76-6B70D8FCC13A}" dt="2022-05-27T19:42:10.197" v="2659" actId="26606"/>
          <ac:picMkLst>
            <pc:docMk/>
            <pc:sldMk cId="3830838916" sldId="2076138314"/>
            <ac:picMk id="9" creationId="{399A8473-E04C-4DE9-6A67-506BA2604CAB}"/>
          </ac:picMkLst>
        </pc:picChg>
      </pc:sldChg>
      <pc:sldChg chg="addSp delSp modSp add mod ord modTransition setBg modClrScheme modAnim chgLayout modNotesTx">
        <pc:chgData name="eldert@eldert.net" userId="fbe95aa6-f670-4838-bac7-c94df5e74cff" providerId="ADAL" clId="{0D12886E-009E-489D-9F76-6B70D8FCC13A}" dt="2022-05-27T18:57:30.548" v="2617"/>
        <pc:sldMkLst>
          <pc:docMk/>
          <pc:sldMk cId="900400646" sldId="2076138323"/>
        </pc:sldMkLst>
        <pc:spChg chg="mod ord">
          <ac:chgData name="eldert@eldert.net" userId="fbe95aa6-f670-4838-bac7-c94df5e74cff" providerId="ADAL" clId="{0D12886E-009E-489D-9F76-6B70D8FCC13A}" dt="2022-05-27T17:46:28.534" v="2326" actId="26606"/>
          <ac:spMkLst>
            <pc:docMk/>
            <pc:sldMk cId="900400646" sldId="2076138323"/>
            <ac:spMk id="2" creationId="{00000000-0000-0000-0000-000000000000}"/>
          </ac:spMkLst>
        </pc:spChg>
        <pc:spChg chg="add mod ord">
          <ac:chgData name="eldert@eldert.net" userId="fbe95aa6-f670-4838-bac7-c94df5e74cff" providerId="ADAL" clId="{0D12886E-009E-489D-9F76-6B70D8FCC13A}" dt="2022-05-27T18:31:47.692" v="2445" actId="20577"/>
          <ac:spMkLst>
            <pc:docMk/>
            <pc:sldMk cId="900400646" sldId="2076138323"/>
            <ac:spMk id="4" creationId="{561FAB47-404C-7BB4-DF9C-F61BA3720335}"/>
          </ac:spMkLst>
        </pc:spChg>
        <pc:spChg chg="add del mod">
          <ac:chgData name="eldert@eldert.net" userId="fbe95aa6-f670-4838-bac7-c94df5e74cff" providerId="ADAL" clId="{0D12886E-009E-489D-9F76-6B70D8FCC13A}" dt="2022-05-27T17:44:17.920" v="2314"/>
          <ac:spMkLst>
            <pc:docMk/>
            <pc:sldMk cId="900400646" sldId="2076138323"/>
            <ac:spMk id="5" creationId="{CD172296-80F3-D1FE-44DF-6132D99C48EE}"/>
          </ac:spMkLst>
        </pc:spChg>
        <pc:spChg chg="add del mod">
          <ac:chgData name="eldert@eldert.net" userId="fbe95aa6-f670-4838-bac7-c94df5e74cff" providerId="ADAL" clId="{0D12886E-009E-489D-9F76-6B70D8FCC13A}" dt="2022-05-27T17:44:17.920" v="2314"/>
          <ac:spMkLst>
            <pc:docMk/>
            <pc:sldMk cId="900400646" sldId="2076138323"/>
            <ac:spMk id="6" creationId="{BA631A34-517B-4523-DD64-AAC8F93E5303}"/>
          </ac:spMkLst>
        </pc:spChg>
        <pc:spChg chg="add">
          <ac:chgData name="eldert@eldert.net" userId="fbe95aa6-f670-4838-bac7-c94df5e74cff" providerId="ADAL" clId="{0D12886E-009E-489D-9F76-6B70D8FCC13A}" dt="2022-05-27T17:46:28.534" v="2326" actId="26606"/>
          <ac:spMkLst>
            <pc:docMk/>
            <pc:sldMk cId="900400646" sldId="2076138323"/>
            <ac:spMk id="9" creationId="{100EDD19-6802-4EC3-95CE-CFFAB042CFD6}"/>
          </ac:spMkLst>
        </pc:spChg>
        <pc:spChg chg="add">
          <ac:chgData name="eldert@eldert.net" userId="fbe95aa6-f670-4838-bac7-c94df5e74cff" providerId="ADAL" clId="{0D12886E-009E-489D-9F76-6B70D8FCC13A}" dt="2022-05-27T17:46:28.534" v="2326" actId="26606"/>
          <ac:spMkLst>
            <pc:docMk/>
            <pc:sldMk cId="900400646" sldId="2076138323"/>
            <ac:spMk id="11" creationId="{DB17E863-922E-4C26-BD64-E8FD41D28661}"/>
          </ac:spMkLst>
        </pc:spChg>
        <pc:graphicFrameChg chg="add del mod modGraphic">
          <ac:chgData name="eldert@eldert.net" userId="fbe95aa6-f670-4838-bac7-c94df5e74cff" providerId="ADAL" clId="{0D12886E-009E-489D-9F76-6B70D8FCC13A}" dt="2022-05-27T17:39:00.221" v="2197" actId="478"/>
          <ac:graphicFrameMkLst>
            <pc:docMk/>
            <pc:sldMk cId="900400646" sldId="2076138323"/>
            <ac:graphicFrameMk id="10" creationId="{16C7FC62-7FFE-C351-C383-4D0F55EB7B15}"/>
          </ac:graphicFrameMkLst>
        </pc:graphicFrameChg>
      </pc:sldChg>
      <pc:sldChg chg="addSp delSp modSp add del mod setBg modClrScheme addAnim delAnim chgLayout">
        <pc:chgData name="eldert@eldert.net" userId="fbe95aa6-f670-4838-bac7-c94df5e74cff" providerId="ADAL" clId="{0D12886E-009E-489D-9F76-6B70D8FCC13A}" dt="2022-05-27T16:43:06.967" v="162" actId="47"/>
        <pc:sldMkLst>
          <pc:docMk/>
          <pc:sldMk cId="617322856" sldId="2076138324"/>
        </pc:sldMkLst>
        <pc:spChg chg="add del mod ord">
          <ac:chgData name="eldert@eldert.net" userId="fbe95aa6-f670-4838-bac7-c94df5e74cff" providerId="ADAL" clId="{0D12886E-009E-489D-9F76-6B70D8FCC13A}" dt="2022-05-27T16:41:24.257" v="123" actId="700"/>
          <ac:spMkLst>
            <pc:docMk/>
            <pc:sldMk cId="617322856" sldId="2076138324"/>
            <ac:spMk id="2" creationId="{AC40948A-5A57-4BF0-6041-1E6BF2FDA27B}"/>
          </ac:spMkLst>
        </pc:spChg>
        <pc:spChg chg="del">
          <ac:chgData name="eldert@eldert.net" userId="fbe95aa6-f670-4838-bac7-c94df5e74cff" providerId="ADAL" clId="{0D12886E-009E-489D-9F76-6B70D8FCC13A}" dt="2022-05-27T16:39:44.898" v="84" actId="478"/>
          <ac:spMkLst>
            <pc:docMk/>
            <pc:sldMk cId="617322856" sldId="2076138324"/>
            <ac:spMk id="9" creationId="{76421027-0950-48E5-B0BF-0506C9B6894C}"/>
          </ac:spMkLst>
        </pc:spChg>
        <pc:spChg chg="del">
          <ac:chgData name="eldert@eldert.net" userId="fbe95aa6-f670-4838-bac7-c94df5e74cff" providerId="ADAL" clId="{0D12886E-009E-489D-9F76-6B70D8FCC13A}" dt="2022-05-27T16:39:43.669" v="83" actId="478"/>
          <ac:spMkLst>
            <pc:docMk/>
            <pc:sldMk cId="617322856" sldId="2076138324"/>
            <ac:spMk id="10" creationId="{26E70055-4D7E-4771-96CA-AD7EEF7D5EB3}"/>
          </ac:spMkLst>
        </pc:spChg>
        <pc:spChg chg="add del mod ord">
          <ac:chgData name="eldert@eldert.net" userId="fbe95aa6-f670-4838-bac7-c94df5e74cff" providerId="ADAL" clId="{0D12886E-009E-489D-9F76-6B70D8FCC13A}" dt="2022-05-27T16:41:24.257" v="123" actId="700"/>
          <ac:spMkLst>
            <pc:docMk/>
            <pc:sldMk cId="617322856" sldId="2076138324"/>
            <ac:spMk id="11" creationId="{C9382A39-E38C-4220-BF71-789221A03A12}"/>
          </ac:spMkLst>
        </pc:spChg>
        <pc:spChg chg="del">
          <ac:chgData name="eldert@eldert.net" userId="fbe95aa6-f670-4838-bac7-c94df5e74cff" providerId="ADAL" clId="{0D12886E-009E-489D-9F76-6B70D8FCC13A}" dt="2022-05-27T16:39:46.654" v="85" actId="478"/>
          <ac:spMkLst>
            <pc:docMk/>
            <pc:sldMk cId="617322856" sldId="2076138324"/>
            <ac:spMk id="14" creationId="{4E113B19-AF82-4494-B06D-17F4FB16BF87}"/>
          </ac:spMkLst>
        </pc:spChg>
        <pc:spChg chg="add del mod">
          <ac:chgData name="eldert@eldert.net" userId="fbe95aa6-f670-4838-bac7-c94df5e74cff" providerId="ADAL" clId="{0D12886E-009E-489D-9F76-6B70D8FCC13A}" dt="2022-05-27T16:41:06.169" v="120"/>
          <ac:spMkLst>
            <pc:docMk/>
            <pc:sldMk cId="617322856" sldId="2076138324"/>
            <ac:spMk id="17" creationId="{11D58B5A-103F-F763-741C-853BB5593C4A}"/>
          </ac:spMkLst>
        </pc:spChg>
        <pc:spChg chg="del">
          <ac:chgData name="eldert@eldert.net" userId="fbe95aa6-f670-4838-bac7-c94df5e74cff" providerId="ADAL" clId="{0D12886E-009E-489D-9F76-6B70D8FCC13A}" dt="2022-05-27T16:39:47.768" v="86" actId="478"/>
          <ac:spMkLst>
            <pc:docMk/>
            <pc:sldMk cId="617322856" sldId="2076138324"/>
            <ac:spMk id="18" creationId="{BC82C6A3-2C77-5B10-744A-44C7AB1AC84E}"/>
          </ac:spMkLst>
        </pc:spChg>
        <pc:spChg chg="add del mod">
          <ac:chgData name="eldert@eldert.net" userId="fbe95aa6-f670-4838-bac7-c94df5e74cff" providerId="ADAL" clId="{0D12886E-009E-489D-9F76-6B70D8FCC13A}" dt="2022-05-27T16:41:05.859" v="119" actId="478"/>
          <ac:spMkLst>
            <pc:docMk/>
            <pc:sldMk cId="617322856" sldId="2076138324"/>
            <ac:spMk id="19" creationId="{82341A84-CC44-E4C7-1B20-85C826000448}"/>
          </ac:spMkLst>
        </pc:spChg>
        <pc:cxnChg chg="del mod">
          <ac:chgData name="eldert@eldert.net" userId="fbe95aa6-f670-4838-bac7-c94df5e74cff" providerId="ADAL" clId="{0D12886E-009E-489D-9F76-6B70D8FCC13A}" dt="2022-05-27T16:41:34.751" v="126" actId="478"/>
          <ac:cxnSpMkLst>
            <pc:docMk/>
            <pc:sldMk cId="617322856" sldId="2076138324"/>
            <ac:cxnSpMk id="4" creationId="{D4F06372-7F06-487A-990D-83C34726F3EB}"/>
          </ac:cxnSpMkLst>
        </pc:cxnChg>
        <pc:cxnChg chg="del">
          <ac:chgData name="eldert@eldert.net" userId="fbe95aa6-f670-4838-bac7-c94df5e74cff" providerId="ADAL" clId="{0D12886E-009E-489D-9F76-6B70D8FCC13A}" dt="2022-05-27T16:41:37.545" v="128" actId="478"/>
          <ac:cxnSpMkLst>
            <pc:docMk/>
            <pc:sldMk cId="617322856" sldId="2076138324"/>
            <ac:cxnSpMk id="5" creationId="{A48FD715-24B6-40A5-920D-EADAAA91C059}"/>
          </ac:cxnSpMkLst>
        </pc:cxnChg>
        <pc:cxnChg chg="del">
          <ac:chgData name="eldert@eldert.net" userId="fbe95aa6-f670-4838-bac7-c94df5e74cff" providerId="ADAL" clId="{0D12886E-009E-489D-9F76-6B70D8FCC13A}" dt="2022-05-27T16:39:51.344" v="87" actId="478"/>
          <ac:cxnSpMkLst>
            <pc:docMk/>
            <pc:sldMk cId="617322856" sldId="2076138324"/>
            <ac:cxnSpMk id="6" creationId="{18C60BC9-90D0-4030-8E8A-747FC6C21190}"/>
          </ac:cxnSpMkLst>
        </pc:cxnChg>
        <pc:cxnChg chg="del">
          <ac:chgData name="eldert@eldert.net" userId="fbe95aa6-f670-4838-bac7-c94df5e74cff" providerId="ADAL" clId="{0D12886E-009E-489D-9F76-6B70D8FCC13A}" dt="2022-05-27T16:39:54" v="88" actId="478"/>
          <ac:cxnSpMkLst>
            <pc:docMk/>
            <pc:sldMk cId="617322856" sldId="2076138324"/>
            <ac:cxnSpMk id="12" creationId="{7B6AD583-5535-4ED0-8B5A-0C19455853A1}"/>
          </ac:cxnSpMkLst>
        </pc:cxnChg>
        <pc:cxnChg chg="del mod">
          <ac:chgData name="eldert@eldert.net" userId="fbe95aa6-f670-4838-bac7-c94df5e74cff" providerId="ADAL" clId="{0D12886E-009E-489D-9F76-6B70D8FCC13A}" dt="2022-05-27T16:41:36.416" v="127" actId="478"/>
          <ac:cxnSpMkLst>
            <pc:docMk/>
            <pc:sldMk cId="617322856" sldId="2076138324"/>
            <ac:cxnSpMk id="13" creationId="{DE24F512-FCEC-4DD1-B338-A56526DDD750}"/>
          </ac:cxnSpMkLst>
        </pc:cxnChg>
      </pc:sldChg>
      <pc:sldChg chg="addSp delSp modSp add mod modTransition setBg modClrScheme delAnim modAnim chgLayout modNotesTx">
        <pc:chgData name="eldert@eldert.net" userId="fbe95aa6-f670-4838-bac7-c94df5e74cff" providerId="ADAL" clId="{0D12886E-009E-489D-9F76-6B70D8FCC13A}" dt="2022-05-31T18:30:22.332" v="2821" actId="20577"/>
        <pc:sldMkLst>
          <pc:docMk/>
          <pc:sldMk cId="1902175930" sldId="2076138325"/>
        </pc:sldMkLst>
        <pc:spChg chg="mod ord">
          <ac:chgData name="eldert@eldert.net" userId="fbe95aa6-f670-4838-bac7-c94df5e74cff" providerId="ADAL" clId="{0D12886E-009E-489D-9F76-6B70D8FCC13A}" dt="2022-05-27T17:46:10.606" v="2324" actId="26606"/>
          <ac:spMkLst>
            <pc:docMk/>
            <pc:sldMk cId="1902175930" sldId="2076138325"/>
            <ac:spMk id="2" creationId="{00000000-0000-0000-0000-000000000000}"/>
          </ac:spMkLst>
        </pc:spChg>
        <pc:spChg chg="add del mod">
          <ac:chgData name="eldert@eldert.net" userId="fbe95aa6-f670-4838-bac7-c94df5e74cff" providerId="ADAL" clId="{0D12886E-009E-489D-9F76-6B70D8FCC13A}" dt="2022-05-27T18:40:19.080" v="2546" actId="26606"/>
          <ac:spMkLst>
            <pc:docMk/>
            <pc:sldMk cId="1902175930" sldId="2076138325"/>
            <ac:spMk id="4" creationId="{3DBF00D6-53D1-6DBA-F2B2-97EDA4D5AEF2}"/>
          </ac:spMkLst>
        </pc:spChg>
        <pc:spChg chg="add del mod">
          <ac:chgData name="eldert@eldert.net" userId="fbe95aa6-f670-4838-bac7-c94df5e74cff" providerId="ADAL" clId="{0D12886E-009E-489D-9F76-6B70D8FCC13A}" dt="2022-05-27T17:44:17.920" v="2314"/>
          <ac:spMkLst>
            <pc:docMk/>
            <pc:sldMk cId="1902175930" sldId="2076138325"/>
            <ac:spMk id="5" creationId="{91A4EA73-6F8E-912E-2B90-0E61196A2485}"/>
          </ac:spMkLst>
        </pc:spChg>
        <pc:spChg chg="add del mod">
          <ac:chgData name="eldert@eldert.net" userId="fbe95aa6-f670-4838-bac7-c94df5e74cff" providerId="ADAL" clId="{0D12886E-009E-489D-9F76-6B70D8FCC13A}" dt="2022-05-27T17:44:17.920" v="2314"/>
          <ac:spMkLst>
            <pc:docMk/>
            <pc:sldMk cId="1902175930" sldId="2076138325"/>
            <ac:spMk id="6" creationId="{096FBC9F-B6A6-B8D0-4ABD-529CA8D4DEC0}"/>
          </ac:spMkLst>
        </pc:spChg>
        <pc:spChg chg="add">
          <ac:chgData name="eldert@eldert.net" userId="fbe95aa6-f670-4838-bac7-c94df5e74cff" providerId="ADAL" clId="{0D12886E-009E-489D-9F76-6B70D8FCC13A}" dt="2022-05-27T17:46:10.606" v="2324" actId="26606"/>
          <ac:spMkLst>
            <pc:docMk/>
            <pc:sldMk cId="1902175930" sldId="2076138325"/>
            <ac:spMk id="9" creationId="{100EDD19-6802-4EC3-95CE-CFFAB042CFD6}"/>
          </ac:spMkLst>
        </pc:spChg>
        <pc:spChg chg="add">
          <ac:chgData name="eldert@eldert.net" userId="fbe95aa6-f670-4838-bac7-c94df5e74cff" providerId="ADAL" clId="{0D12886E-009E-489D-9F76-6B70D8FCC13A}" dt="2022-05-27T17:46:10.606" v="2324" actId="26606"/>
          <ac:spMkLst>
            <pc:docMk/>
            <pc:sldMk cId="1902175930" sldId="2076138325"/>
            <ac:spMk id="11" creationId="{DB17E863-922E-4C26-BD64-E8FD41D28661}"/>
          </ac:spMkLst>
        </pc:spChg>
        <pc:graphicFrameChg chg="del mod ord">
          <ac:chgData name="eldert@eldert.net" userId="fbe95aa6-f670-4838-bac7-c94df5e74cff" providerId="ADAL" clId="{0D12886E-009E-489D-9F76-6B70D8FCC13A}" dt="2022-05-27T17:38:45.548" v="2192" actId="478"/>
          <ac:graphicFrameMkLst>
            <pc:docMk/>
            <pc:sldMk cId="1902175930" sldId="2076138325"/>
            <ac:graphicFrameMk id="10" creationId="{16C7FC62-7FFE-C351-C383-4D0F55EB7B15}"/>
          </ac:graphicFrameMkLst>
        </pc:graphicFrameChg>
        <pc:graphicFrameChg chg="add">
          <ac:chgData name="eldert@eldert.net" userId="fbe95aa6-f670-4838-bac7-c94df5e74cff" providerId="ADAL" clId="{0D12886E-009E-489D-9F76-6B70D8FCC13A}" dt="2022-05-27T18:40:19.080" v="2546" actId="26606"/>
          <ac:graphicFrameMkLst>
            <pc:docMk/>
            <pc:sldMk cId="1902175930" sldId="2076138325"/>
            <ac:graphicFrameMk id="13" creationId="{258A0802-D515-1FEB-7A34-8AE9770BD32C}"/>
          </ac:graphicFrameMkLst>
        </pc:graphicFrameChg>
      </pc:sldChg>
      <pc:sldChg chg="addSp delSp modSp new mod ord modTransition setBg modClrScheme modAnim delDesignElem chgLayout modNotesTx">
        <pc:chgData name="eldert@eldert.net" userId="fbe95aa6-f670-4838-bac7-c94df5e74cff" providerId="ADAL" clId="{0D12886E-009E-489D-9F76-6B70D8FCC13A}" dt="2022-06-07T01:40:01.572" v="2827" actId="20577"/>
        <pc:sldMkLst>
          <pc:docMk/>
          <pc:sldMk cId="2913971343" sldId="2076138326"/>
        </pc:sldMkLst>
        <pc:spChg chg="mod ord">
          <ac:chgData name="eldert@eldert.net" userId="fbe95aa6-f670-4838-bac7-c94df5e74cff" providerId="ADAL" clId="{0D12886E-009E-489D-9F76-6B70D8FCC13A}" dt="2022-05-27T17:47:29.967" v="2328" actId="26606"/>
          <ac:spMkLst>
            <pc:docMk/>
            <pc:sldMk cId="2913971343" sldId="2076138326"/>
            <ac:spMk id="2" creationId="{DD139B86-6CD7-821B-521C-DF496EA40863}"/>
          </ac:spMkLst>
        </pc:spChg>
        <pc:spChg chg="del mod ord">
          <ac:chgData name="eldert@eldert.net" userId="fbe95aa6-f670-4838-bac7-c94df5e74cff" providerId="ADAL" clId="{0D12886E-009E-489D-9F76-6B70D8FCC13A}" dt="2022-05-27T17:09:21.615" v="553" actId="700"/>
          <ac:spMkLst>
            <pc:docMk/>
            <pc:sldMk cId="2913971343" sldId="2076138326"/>
            <ac:spMk id="3" creationId="{1ED2186D-B370-F861-24A2-9DC95BE7F415}"/>
          </ac:spMkLst>
        </pc:spChg>
        <pc:spChg chg="add mod ord">
          <ac:chgData name="eldert@eldert.net" userId="fbe95aa6-f670-4838-bac7-c94df5e74cff" providerId="ADAL" clId="{0D12886E-009E-489D-9F76-6B70D8FCC13A}" dt="2022-05-27T20:45:18.586" v="2741" actId="20577"/>
          <ac:spMkLst>
            <pc:docMk/>
            <pc:sldMk cId="2913971343" sldId="2076138326"/>
            <ac:spMk id="4" creationId="{73955C53-F725-9511-2F4F-6931FD5ACE9A}"/>
          </ac:spMkLst>
        </pc:spChg>
        <pc:spChg chg="add del mod ord">
          <ac:chgData name="eldert@eldert.net" userId="fbe95aa6-f670-4838-bac7-c94df5e74cff" providerId="ADAL" clId="{0D12886E-009E-489D-9F76-6B70D8FCC13A}" dt="2022-05-27T17:13:02.807" v="670" actId="26606"/>
          <ac:spMkLst>
            <pc:docMk/>
            <pc:sldMk cId="2913971343" sldId="2076138326"/>
            <ac:spMk id="5" creationId="{CF4C7643-AB1A-A464-8F73-D8C9A928460E}"/>
          </ac:spMkLst>
        </pc:spChg>
        <pc:spChg chg="add del mod ord">
          <ac:chgData name="eldert@eldert.net" userId="fbe95aa6-f670-4838-bac7-c94df5e74cff" providerId="ADAL" clId="{0D12886E-009E-489D-9F76-6B70D8FCC13A}" dt="2022-05-27T17:41:09.999" v="2213"/>
          <ac:spMkLst>
            <pc:docMk/>
            <pc:sldMk cId="2913971343" sldId="2076138326"/>
            <ac:spMk id="12" creationId="{59285B72-E3BC-7A7C-579A-4BF8F6BBB268}"/>
          </ac:spMkLst>
        </pc:spChg>
        <pc:spChg chg="add del mod">
          <ac:chgData name="eldert@eldert.net" userId="fbe95aa6-f670-4838-bac7-c94df5e74cff" providerId="ADAL" clId="{0D12886E-009E-489D-9F76-6B70D8FCC13A}" dt="2022-05-27T17:41:09.999" v="2213"/>
          <ac:spMkLst>
            <pc:docMk/>
            <pc:sldMk cId="2913971343" sldId="2076138326"/>
            <ac:spMk id="13" creationId="{A4B788EF-940B-C6B2-73C1-BD9C726DF095}"/>
          </ac:spMkLst>
        </pc:spChg>
        <pc:spChg chg="add del mod">
          <ac:chgData name="eldert@eldert.net" userId="fbe95aa6-f670-4838-bac7-c94df5e74cff" providerId="ADAL" clId="{0D12886E-009E-489D-9F76-6B70D8FCC13A}" dt="2022-05-27T17:41:09.999" v="2213"/>
          <ac:spMkLst>
            <pc:docMk/>
            <pc:sldMk cId="2913971343" sldId="2076138326"/>
            <ac:spMk id="14" creationId="{6FE4E6BE-255E-00AA-7F81-B2A689CB8501}"/>
          </ac:spMkLst>
        </pc:spChg>
        <pc:spChg chg="add del mod">
          <ac:chgData name="eldert@eldert.net" userId="fbe95aa6-f670-4838-bac7-c94df5e74cff" providerId="ADAL" clId="{0D12886E-009E-489D-9F76-6B70D8FCC13A}" dt="2022-05-27T17:44:17.920" v="2314"/>
          <ac:spMkLst>
            <pc:docMk/>
            <pc:sldMk cId="2913971343" sldId="2076138326"/>
            <ac:spMk id="15" creationId="{E2A80A17-5EA7-87A2-517B-60E74EC4EC90}"/>
          </ac:spMkLst>
        </pc:spChg>
        <pc:spChg chg="add del">
          <ac:chgData name="eldert@eldert.net" userId="fbe95aa6-f670-4838-bac7-c94df5e74cff" providerId="ADAL" clId="{0D12886E-009E-489D-9F76-6B70D8FCC13A}" dt="2022-05-27T17:41:05.326" v="2211" actId="700"/>
          <ac:spMkLst>
            <pc:docMk/>
            <pc:sldMk cId="2913971343" sldId="2076138326"/>
            <ac:spMk id="16" creationId="{5E39A796-BE83-48B1-B33F-35C4A32AAB57}"/>
          </ac:spMkLst>
        </pc:spChg>
        <pc:spChg chg="add del mod">
          <ac:chgData name="eldert@eldert.net" userId="fbe95aa6-f670-4838-bac7-c94df5e74cff" providerId="ADAL" clId="{0D12886E-009E-489D-9F76-6B70D8FCC13A}" dt="2022-05-27T17:44:17.920" v="2314"/>
          <ac:spMkLst>
            <pc:docMk/>
            <pc:sldMk cId="2913971343" sldId="2076138326"/>
            <ac:spMk id="17" creationId="{297D5476-A90D-0EA1-5ADD-08E9BF68D495}"/>
          </ac:spMkLst>
        </pc:spChg>
        <pc:spChg chg="add del">
          <ac:chgData name="eldert@eldert.net" userId="fbe95aa6-f670-4838-bac7-c94df5e74cff" providerId="ADAL" clId="{0D12886E-009E-489D-9F76-6B70D8FCC13A}" dt="2022-05-27T17:41:05.326" v="2211" actId="700"/>
          <ac:spMkLst>
            <pc:docMk/>
            <pc:sldMk cId="2913971343" sldId="2076138326"/>
            <ac:spMk id="18" creationId="{72F84B47-E267-4194-8194-831DB7B5547F}"/>
          </ac:spMkLst>
        </pc:spChg>
        <pc:spChg chg="add del mod">
          <ac:chgData name="eldert@eldert.net" userId="fbe95aa6-f670-4838-bac7-c94df5e74cff" providerId="ADAL" clId="{0D12886E-009E-489D-9F76-6B70D8FCC13A}" dt="2022-05-27T17:44:17.920" v="2314"/>
          <ac:spMkLst>
            <pc:docMk/>
            <pc:sldMk cId="2913971343" sldId="2076138326"/>
            <ac:spMk id="19" creationId="{E87167E3-AF50-25E2-A3C4-A9B6702DF754}"/>
          </ac:spMkLst>
        </pc:spChg>
        <pc:spChg chg="add del mod">
          <ac:chgData name="eldert@eldert.net" userId="fbe95aa6-f670-4838-bac7-c94df5e74cff" providerId="ADAL" clId="{0D12886E-009E-489D-9F76-6B70D8FCC13A}" dt="2022-05-27T17:47:29.967" v="2328" actId="26606"/>
          <ac:spMkLst>
            <pc:docMk/>
            <pc:sldMk cId="2913971343" sldId="2076138326"/>
            <ac:spMk id="20" creationId="{320AB4F3-50DA-2868-6485-BCD585A3B895}"/>
          </ac:spMkLst>
        </pc:spChg>
        <pc:spChg chg="add">
          <ac:chgData name="eldert@eldert.net" userId="fbe95aa6-f670-4838-bac7-c94df5e74cff" providerId="ADAL" clId="{0D12886E-009E-489D-9F76-6B70D8FCC13A}" dt="2022-05-27T17:47:29.967" v="2328" actId="26606"/>
          <ac:spMkLst>
            <pc:docMk/>
            <pc:sldMk cId="2913971343" sldId="2076138326"/>
            <ac:spMk id="25" creationId="{743AA782-23D1-4521-8CAD-47662984AA08}"/>
          </ac:spMkLst>
        </pc:spChg>
        <pc:spChg chg="add">
          <ac:chgData name="eldert@eldert.net" userId="fbe95aa6-f670-4838-bac7-c94df5e74cff" providerId="ADAL" clId="{0D12886E-009E-489D-9F76-6B70D8FCC13A}" dt="2022-05-27T17:47:29.967" v="2328" actId="26606"/>
          <ac:spMkLst>
            <pc:docMk/>
            <pc:sldMk cId="2913971343" sldId="2076138326"/>
            <ac:spMk id="27" creationId="{650D18FE-0824-4A46-B22C-A86B52E5780A}"/>
          </ac:spMkLst>
        </pc:spChg>
        <pc:picChg chg="add del">
          <ac:chgData name="eldert@eldert.net" userId="fbe95aa6-f670-4838-bac7-c94df5e74cff" providerId="ADAL" clId="{0D12886E-009E-489D-9F76-6B70D8FCC13A}" dt="2022-05-27T17:12:51.315" v="666" actId="21"/>
          <ac:picMkLst>
            <pc:docMk/>
            <pc:sldMk cId="2913971343" sldId="2076138326"/>
            <ac:picMk id="7" creationId="{2B05B5FA-8441-4C92-3888-C9FAECFBA593}"/>
          </ac:picMkLst>
        </pc:picChg>
        <pc:picChg chg="add del mod modCrop">
          <ac:chgData name="eldert@eldert.net" userId="fbe95aa6-f670-4838-bac7-c94df5e74cff" providerId="ADAL" clId="{0D12886E-009E-489D-9F76-6B70D8FCC13A}" dt="2022-05-27T17:12:54.313" v="668" actId="22"/>
          <ac:picMkLst>
            <pc:docMk/>
            <pc:sldMk cId="2913971343" sldId="2076138326"/>
            <ac:picMk id="9" creationId="{59DD3034-0598-39FC-A03A-E32891CCC99D}"/>
          </ac:picMkLst>
        </pc:picChg>
        <pc:picChg chg="add mod">
          <ac:chgData name="eldert@eldert.net" userId="fbe95aa6-f670-4838-bac7-c94df5e74cff" providerId="ADAL" clId="{0D12886E-009E-489D-9F76-6B70D8FCC13A}" dt="2022-05-27T17:47:29.967" v="2328" actId="26606"/>
          <ac:picMkLst>
            <pc:docMk/>
            <pc:sldMk cId="2913971343" sldId="2076138326"/>
            <ac:picMk id="11" creationId="{04EDA505-3B74-C89A-0012-4568AD60DE9F}"/>
          </ac:picMkLst>
        </pc:picChg>
      </pc:sldChg>
      <pc:sldChg chg="addSp delSp modSp new mod modTransition setBg modClrScheme chgLayout">
        <pc:chgData name="eldert@eldert.net" userId="fbe95aa6-f670-4838-bac7-c94df5e74cff" providerId="ADAL" clId="{0D12886E-009E-489D-9F76-6B70D8FCC13A}" dt="2022-05-27T20:52:00.629" v="2792" actId="26606"/>
        <pc:sldMkLst>
          <pc:docMk/>
          <pc:sldMk cId="975320729" sldId="2076138327"/>
        </pc:sldMkLst>
        <pc:spChg chg="del mod ord">
          <ac:chgData name="eldert@eldert.net" userId="fbe95aa6-f670-4838-bac7-c94df5e74cff" providerId="ADAL" clId="{0D12886E-009E-489D-9F76-6B70D8FCC13A}" dt="2022-05-27T16:50:44.551" v="217" actId="700"/>
          <ac:spMkLst>
            <pc:docMk/>
            <pc:sldMk cId="975320729" sldId="2076138327"/>
            <ac:spMk id="2" creationId="{BD60008B-45F6-2FE2-34A1-0D4F0BEB2E75}"/>
          </ac:spMkLst>
        </pc:spChg>
        <pc:spChg chg="del mod ord">
          <ac:chgData name="eldert@eldert.net" userId="fbe95aa6-f670-4838-bac7-c94df5e74cff" providerId="ADAL" clId="{0D12886E-009E-489D-9F76-6B70D8FCC13A}" dt="2022-05-27T16:50:44.551" v="217" actId="700"/>
          <ac:spMkLst>
            <pc:docMk/>
            <pc:sldMk cId="975320729" sldId="2076138327"/>
            <ac:spMk id="3" creationId="{E96F63E9-7D4D-59DC-8B32-B9B9AD82B5B5}"/>
          </ac:spMkLst>
        </pc:spChg>
        <pc:spChg chg="add mod ord">
          <ac:chgData name="eldert@eldert.net" userId="fbe95aa6-f670-4838-bac7-c94df5e74cff" providerId="ADAL" clId="{0D12886E-009E-489D-9F76-6B70D8FCC13A}" dt="2022-05-27T18:39:23.522" v="2542" actId="26606"/>
          <ac:spMkLst>
            <pc:docMk/>
            <pc:sldMk cId="975320729" sldId="2076138327"/>
            <ac:spMk id="4" creationId="{CC88322A-0782-FE1E-BB5A-9CDACE6E9975}"/>
          </ac:spMkLst>
        </pc:spChg>
        <pc:spChg chg="add del mod ord">
          <ac:chgData name="eldert@eldert.net" userId="fbe95aa6-f670-4838-bac7-c94df5e74cff" providerId="ADAL" clId="{0D12886E-009E-489D-9F76-6B70D8FCC13A}" dt="2022-05-27T17:44:17.920" v="2314"/>
          <ac:spMkLst>
            <pc:docMk/>
            <pc:sldMk cId="975320729" sldId="2076138327"/>
            <ac:spMk id="5" creationId="{B1DD3303-D54E-F882-CAC9-FC73310F400D}"/>
          </ac:spMkLst>
        </pc:spChg>
        <pc:spChg chg="add del mod">
          <ac:chgData name="eldert@eldert.net" userId="fbe95aa6-f670-4838-bac7-c94df5e74cff" providerId="ADAL" clId="{0D12886E-009E-489D-9F76-6B70D8FCC13A}" dt="2022-05-27T17:44:17.920" v="2314"/>
          <ac:spMkLst>
            <pc:docMk/>
            <pc:sldMk cId="975320729" sldId="2076138327"/>
            <ac:spMk id="6" creationId="{257ED2B5-E445-4014-0844-37CEF3CF2A1C}"/>
          </ac:spMkLst>
        </pc:spChg>
        <pc:spChg chg="add mod">
          <ac:chgData name="eldert@eldert.net" userId="fbe95aa6-f670-4838-bac7-c94df5e74cff" providerId="ADAL" clId="{0D12886E-009E-489D-9F76-6B70D8FCC13A}" dt="2022-05-27T18:39:23.522" v="2542" actId="26606"/>
          <ac:spMkLst>
            <pc:docMk/>
            <pc:sldMk cId="975320729" sldId="2076138327"/>
            <ac:spMk id="7" creationId="{35BB59D8-6C19-651C-3893-416E3B556252}"/>
          </ac:spMkLst>
        </pc:spChg>
        <pc:spChg chg="add del">
          <ac:chgData name="eldert@eldert.net" userId="fbe95aa6-f670-4838-bac7-c94df5e74cff" providerId="ADAL" clId="{0D12886E-009E-489D-9F76-6B70D8FCC13A}" dt="2022-05-27T18:39:23.522" v="2542" actId="26606"/>
          <ac:spMkLst>
            <pc:docMk/>
            <pc:sldMk cId="975320729" sldId="2076138327"/>
            <ac:spMk id="13" creationId="{9B7AD9F6-8CE7-4299-8FC6-328F4DCD3FF9}"/>
          </ac:spMkLst>
        </pc:spChg>
        <pc:spChg chg="add del">
          <ac:chgData name="eldert@eldert.net" userId="fbe95aa6-f670-4838-bac7-c94df5e74cff" providerId="ADAL" clId="{0D12886E-009E-489D-9F76-6B70D8FCC13A}" dt="2022-05-27T18:39:23.522" v="2542" actId="26606"/>
          <ac:spMkLst>
            <pc:docMk/>
            <pc:sldMk cId="975320729" sldId="2076138327"/>
            <ac:spMk id="15" creationId="{F49775AF-8896-43EE-92C6-83497D6DC56F}"/>
          </ac:spMkLst>
        </pc:spChg>
        <pc:spChg chg="add del">
          <ac:chgData name="eldert@eldert.net" userId="fbe95aa6-f670-4838-bac7-c94df5e74cff" providerId="ADAL" clId="{0D12886E-009E-489D-9F76-6B70D8FCC13A}" dt="2022-05-27T20:52:00.629" v="2792" actId="26606"/>
          <ac:spMkLst>
            <pc:docMk/>
            <pc:sldMk cId="975320729" sldId="2076138327"/>
            <ac:spMk id="20" creationId="{87CC2527-562A-4F69-B487-4371E5B243E7}"/>
          </ac:spMkLst>
        </pc:spChg>
        <pc:spChg chg="add">
          <ac:chgData name="eldert@eldert.net" userId="fbe95aa6-f670-4838-bac7-c94df5e74cff" providerId="ADAL" clId="{0D12886E-009E-489D-9F76-6B70D8FCC13A}" dt="2022-05-27T20:52:00.629" v="2792" actId="26606"/>
          <ac:spMkLst>
            <pc:docMk/>
            <pc:sldMk cId="975320729" sldId="2076138327"/>
            <ac:spMk id="71" creationId="{87CC2527-562A-4F69-B487-4371E5B243E7}"/>
          </ac:spMkLst>
        </pc:spChg>
        <pc:picChg chg="add del mod ord">
          <ac:chgData name="eldert@eldert.net" userId="fbe95aa6-f670-4838-bac7-c94df5e74cff" providerId="ADAL" clId="{0D12886E-009E-489D-9F76-6B70D8FCC13A}" dt="2022-05-27T20:51:54.117" v="2790" actId="478"/>
          <ac:picMkLst>
            <pc:docMk/>
            <pc:sldMk cId="975320729" sldId="2076138327"/>
            <ac:picMk id="9" creationId="{E937AE5C-637E-3DA3-1BE4-047C332664C6}"/>
          </ac:picMkLst>
        </pc:picChg>
        <pc:picChg chg="add mod ord">
          <ac:chgData name="eldert@eldert.net" userId="fbe95aa6-f670-4838-bac7-c94df5e74cff" providerId="ADAL" clId="{0D12886E-009E-489D-9F76-6B70D8FCC13A}" dt="2022-05-27T20:52:00.629" v="2792" actId="26606"/>
          <ac:picMkLst>
            <pc:docMk/>
            <pc:sldMk cId="975320729" sldId="2076138327"/>
            <ac:picMk id="2050" creationId="{0B2B5B12-B0F0-4C93-7D31-64FF01ED3F8B}"/>
          </ac:picMkLst>
        </pc:picChg>
        <pc:cxnChg chg="add del">
          <ac:chgData name="eldert@eldert.net" userId="fbe95aa6-f670-4838-bac7-c94df5e74cff" providerId="ADAL" clId="{0D12886E-009E-489D-9F76-6B70D8FCC13A}" dt="2022-05-27T20:52:00.629" v="2792" actId="26606"/>
          <ac:cxnSpMkLst>
            <pc:docMk/>
            <pc:sldMk cId="975320729" sldId="2076138327"/>
            <ac:cxnSpMk id="22" creationId="{BCDAEC91-5BCE-4B55-9CC0-43EF94CB734B}"/>
          </ac:cxnSpMkLst>
        </pc:cxnChg>
        <pc:cxnChg chg="add">
          <ac:chgData name="eldert@eldert.net" userId="fbe95aa6-f670-4838-bac7-c94df5e74cff" providerId="ADAL" clId="{0D12886E-009E-489D-9F76-6B70D8FCC13A}" dt="2022-05-27T20:52:00.629" v="2792" actId="26606"/>
          <ac:cxnSpMkLst>
            <pc:docMk/>
            <pc:sldMk cId="975320729" sldId="2076138327"/>
            <ac:cxnSpMk id="73" creationId="{BCDAEC91-5BCE-4B55-9CC0-43EF94CB734B}"/>
          </ac:cxnSpMkLst>
        </pc:cxnChg>
      </pc:sldChg>
      <pc:sldChg chg="addSp delSp modSp add mod modTransition setBg">
        <pc:chgData name="eldert@eldert.net" userId="fbe95aa6-f670-4838-bac7-c94df5e74cff" providerId="ADAL" clId="{0D12886E-009E-489D-9F76-6B70D8FCC13A}" dt="2022-05-27T19:56:42.114" v="2692" actId="26606"/>
        <pc:sldMkLst>
          <pc:docMk/>
          <pc:sldMk cId="1036613837" sldId="2076138328"/>
        </pc:sldMkLst>
        <pc:spChg chg="add del mod">
          <ac:chgData name="eldert@eldert.net" userId="fbe95aa6-f670-4838-bac7-c94df5e74cff" providerId="ADAL" clId="{0D12886E-009E-489D-9F76-6B70D8FCC13A}" dt="2022-05-27T17:44:17.920" v="2314"/>
          <ac:spMkLst>
            <pc:docMk/>
            <pc:sldMk cId="1036613837" sldId="2076138328"/>
            <ac:spMk id="2" creationId="{95414A6B-A59A-184F-1989-CC637505AECE}"/>
          </ac:spMkLst>
        </pc:spChg>
        <pc:spChg chg="add mod">
          <ac:chgData name="eldert@eldert.net" userId="fbe95aa6-f670-4838-bac7-c94df5e74cff" providerId="ADAL" clId="{0D12886E-009E-489D-9F76-6B70D8FCC13A}" dt="2022-05-27T19:56:42.114" v="2692" actId="26606"/>
          <ac:spMkLst>
            <pc:docMk/>
            <pc:sldMk cId="1036613837" sldId="2076138328"/>
            <ac:spMk id="3" creationId="{D6354DB8-B7D9-C417-BBBD-0B2DFE91B871}"/>
          </ac:spMkLst>
        </pc:spChg>
        <pc:spChg chg="mod">
          <ac:chgData name="eldert@eldert.net" userId="fbe95aa6-f670-4838-bac7-c94df5e74cff" providerId="ADAL" clId="{0D12886E-009E-489D-9F76-6B70D8FCC13A}" dt="2022-05-27T19:56:42.114" v="2692" actId="26606"/>
          <ac:spMkLst>
            <pc:docMk/>
            <pc:sldMk cId="1036613837" sldId="2076138328"/>
            <ac:spMk id="4" creationId="{CC88322A-0782-FE1E-BB5A-9CDACE6E9975}"/>
          </ac:spMkLst>
        </pc:spChg>
        <pc:spChg chg="del">
          <ac:chgData name="eldert@eldert.net" userId="fbe95aa6-f670-4838-bac7-c94df5e74cff" providerId="ADAL" clId="{0D12886E-009E-489D-9F76-6B70D8FCC13A}" dt="2022-05-27T17:44:17.920" v="2314"/>
          <ac:spMkLst>
            <pc:docMk/>
            <pc:sldMk cId="1036613837" sldId="2076138328"/>
            <ac:spMk id="5" creationId="{B1DD3303-D54E-F882-CAC9-FC73310F400D}"/>
          </ac:spMkLst>
        </pc:spChg>
        <pc:spChg chg="add del">
          <ac:chgData name="eldert@eldert.net" userId="fbe95aa6-f670-4838-bac7-c94df5e74cff" providerId="ADAL" clId="{0D12886E-009E-489D-9F76-6B70D8FCC13A}" dt="2022-05-27T18:39:33.438" v="2543" actId="26606"/>
          <ac:spMkLst>
            <pc:docMk/>
            <pc:sldMk cId="1036613837" sldId="2076138328"/>
            <ac:spMk id="10" creationId="{9B7AD9F6-8CE7-4299-8FC6-328F4DCD3FF9}"/>
          </ac:spMkLst>
        </pc:spChg>
        <pc:spChg chg="add del">
          <ac:chgData name="eldert@eldert.net" userId="fbe95aa6-f670-4838-bac7-c94df5e74cff" providerId="ADAL" clId="{0D12886E-009E-489D-9F76-6B70D8FCC13A}" dt="2022-05-27T18:39:33.438" v="2543" actId="26606"/>
          <ac:spMkLst>
            <pc:docMk/>
            <pc:sldMk cId="1036613837" sldId="2076138328"/>
            <ac:spMk id="12" creationId="{F49775AF-8896-43EE-92C6-83497D6DC56F}"/>
          </ac:spMkLst>
        </pc:spChg>
        <pc:spChg chg="add del">
          <ac:chgData name="eldert@eldert.net" userId="fbe95aa6-f670-4838-bac7-c94df5e74cff" providerId="ADAL" clId="{0D12886E-009E-489D-9F76-6B70D8FCC13A}" dt="2022-05-27T19:56:32.419" v="2691" actId="26606"/>
          <ac:spMkLst>
            <pc:docMk/>
            <pc:sldMk cId="1036613837" sldId="2076138328"/>
            <ac:spMk id="17" creationId="{87CC2527-562A-4F69-B487-4371E5B243E7}"/>
          </ac:spMkLst>
        </pc:spChg>
        <pc:spChg chg="add del">
          <ac:chgData name="eldert@eldert.net" userId="fbe95aa6-f670-4838-bac7-c94df5e74cff" providerId="ADAL" clId="{0D12886E-009E-489D-9F76-6B70D8FCC13A}" dt="2022-05-27T19:56:42.114" v="2692" actId="26606"/>
          <ac:spMkLst>
            <pc:docMk/>
            <pc:sldMk cId="1036613837" sldId="2076138328"/>
            <ac:spMk id="22" creationId="{9B7AD9F6-8CE7-4299-8FC6-328F4DCD3FF9}"/>
          </ac:spMkLst>
        </pc:spChg>
        <pc:spChg chg="add del">
          <ac:chgData name="eldert@eldert.net" userId="fbe95aa6-f670-4838-bac7-c94df5e74cff" providerId="ADAL" clId="{0D12886E-009E-489D-9F76-6B70D8FCC13A}" dt="2022-05-27T19:56:42.114" v="2692" actId="26606"/>
          <ac:spMkLst>
            <pc:docMk/>
            <pc:sldMk cId="1036613837" sldId="2076138328"/>
            <ac:spMk id="24" creationId="{F49775AF-8896-43EE-92C6-83497D6DC56F}"/>
          </ac:spMkLst>
        </pc:spChg>
        <pc:spChg chg="add del">
          <ac:chgData name="eldert@eldert.net" userId="fbe95aa6-f670-4838-bac7-c94df5e74cff" providerId="ADAL" clId="{0D12886E-009E-489D-9F76-6B70D8FCC13A}" dt="2022-05-27T19:56:17.856" v="2690" actId="26606"/>
          <ac:spMkLst>
            <pc:docMk/>
            <pc:sldMk cId="1036613837" sldId="2076138328"/>
            <ac:spMk id="25" creationId="{87CC2527-562A-4F69-B487-4371E5B243E7}"/>
          </ac:spMkLst>
        </pc:spChg>
        <pc:spChg chg="add">
          <ac:chgData name="eldert@eldert.net" userId="fbe95aa6-f670-4838-bac7-c94df5e74cff" providerId="ADAL" clId="{0D12886E-009E-489D-9F76-6B70D8FCC13A}" dt="2022-05-27T19:56:42.114" v="2692" actId="26606"/>
          <ac:spMkLst>
            <pc:docMk/>
            <pc:sldMk cId="1036613837" sldId="2076138328"/>
            <ac:spMk id="29" creationId="{87CC2527-562A-4F69-B487-4371E5B243E7}"/>
          </ac:spMkLst>
        </pc:spChg>
        <pc:picChg chg="add del mod ord">
          <ac:chgData name="eldert@eldert.net" userId="fbe95aa6-f670-4838-bac7-c94df5e74cff" providerId="ADAL" clId="{0D12886E-009E-489D-9F76-6B70D8FCC13A}" dt="2022-05-27T19:56:10.621" v="2688" actId="478"/>
          <ac:picMkLst>
            <pc:docMk/>
            <pc:sldMk cId="1036613837" sldId="2076138328"/>
            <ac:picMk id="6" creationId="{B9D071E6-0525-5EF7-15E6-C983EEFC6A4F}"/>
          </ac:picMkLst>
        </pc:picChg>
        <pc:picChg chg="add del">
          <ac:chgData name="eldert@eldert.net" userId="fbe95aa6-f670-4838-bac7-c94df5e74cff" providerId="ADAL" clId="{0D12886E-009E-489D-9F76-6B70D8FCC13A}" dt="2022-05-27T19:56:17.856" v="2690" actId="26606"/>
          <ac:picMkLst>
            <pc:docMk/>
            <pc:sldMk cId="1036613837" sldId="2076138328"/>
            <ac:picMk id="21" creationId="{F77BEE88-15A4-CDE7-18D0-AACCA422AF0B}"/>
          </ac:picMkLst>
        </pc:picChg>
        <pc:picChg chg="add mod ord">
          <ac:chgData name="eldert@eldert.net" userId="fbe95aa6-f670-4838-bac7-c94df5e74cff" providerId="ADAL" clId="{0D12886E-009E-489D-9F76-6B70D8FCC13A}" dt="2022-05-27T19:56:42.114" v="2692" actId="26606"/>
          <ac:picMkLst>
            <pc:docMk/>
            <pc:sldMk cId="1036613837" sldId="2076138328"/>
            <ac:picMk id="23" creationId="{2923D290-8E16-584F-2110-ED5988B2C3FC}"/>
          </ac:picMkLst>
        </pc:picChg>
        <pc:cxnChg chg="add del">
          <ac:chgData name="eldert@eldert.net" userId="fbe95aa6-f670-4838-bac7-c94df5e74cff" providerId="ADAL" clId="{0D12886E-009E-489D-9F76-6B70D8FCC13A}" dt="2022-05-27T19:56:32.419" v="2691" actId="26606"/>
          <ac:cxnSpMkLst>
            <pc:docMk/>
            <pc:sldMk cId="1036613837" sldId="2076138328"/>
            <ac:cxnSpMk id="19" creationId="{BCDAEC91-5BCE-4B55-9CC0-43EF94CB734B}"/>
          </ac:cxnSpMkLst>
        </pc:cxnChg>
        <pc:cxnChg chg="add del">
          <ac:chgData name="eldert@eldert.net" userId="fbe95aa6-f670-4838-bac7-c94df5e74cff" providerId="ADAL" clId="{0D12886E-009E-489D-9F76-6B70D8FCC13A}" dt="2022-05-27T19:56:17.856" v="2690" actId="26606"/>
          <ac:cxnSpMkLst>
            <pc:docMk/>
            <pc:sldMk cId="1036613837" sldId="2076138328"/>
            <ac:cxnSpMk id="27" creationId="{BCDAEC91-5BCE-4B55-9CC0-43EF94CB734B}"/>
          </ac:cxnSpMkLst>
        </pc:cxnChg>
        <pc:cxnChg chg="add">
          <ac:chgData name="eldert@eldert.net" userId="fbe95aa6-f670-4838-bac7-c94df5e74cff" providerId="ADAL" clId="{0D12886E-009E-489D-9F76-6B70D8FCC13A}" dt="2022-05-27T19:56:42.114" v="2692" actId="26606"/>
          <ac:cxnSpMkLst>
            <pc:docMk/>
            <pc:sldMk cId="1036613837" sldId="2076138328"/>
            <ac:cxnSpMk id="31" creationId="{BCDAEC91-5BCE-4B55-9CC0-43EF94CB734B}"/>
          </ac:cxnSpMkLst>
        </pc:cxnChg>
      </pc:sldChg>
      <pc:sldChg chg="addSp delSp modSp add mod ord modTransition setBg modAnim modNotesTx">
        <pc:chgData name="eldert@eldert.net" userId="fbe95aa6-f670-4838-bac7-c94df5e74cff" providerId="ADAL" clId="{0D12886E-009E-489D-9F76-6B70D8FCC13A}" dt="2022-06-13T07:02:02.016" v="2901"/>
        <pc:sldMkLst>
          <pc:docMk/>
          <pc:sldMk cId="1364092713" sldId="2076138329"/>
        </pc:sldMkLst>
        <pc:spChg chg="mod">
          <ac:chgData name="eldert@eldert.net" userId="fbe95aa6-f670-4838-bac7-c94df5e74cff" providerId="ADAL" clId="{0D12886E-009E-489D-9F76-6B70D8FCC13A}" dt="2022-06-13T07:01:48.767" v="2897" actId="20577"/>
          <ac:spMkLst>
            <pc:docMk/>
            <pc:sldMk cId="1364092713" sldId="2076138329"/>
            <ac:spMk id="2" creationId="{DD139B86-6CD7-821B-521C-DF496EA40863}"/>
          </ac:spMkLst>
        </pc:spChg>
        <pc:spChg chg="mod">
          <ac:chgData name="eldert@eldert.net" userId="fbe95aa6-f670-4838-bac7-c94df5e74cff" providerId="ADAL" clId="{0D12886E-009E-489D-9F76-6B70D8FCC13A}" dt="2022-06-13T07:01:57.963" v="2898" actId="21"/>
          <ac:spMkLst>
            <pc:docMk/>
            <pc:sldMk cId="1364092713" sldId="2076138329"/>
            <ac:spMk id="3" creationId="{1ED2186D-B370-F861-24A2-9DC95BE7F415}"/>
          </ac:spMkLst>
        </pc:spChg>
        <pc:spChg chg="add del mod">
          <ac:chgData name="eldert@eldert.net" userId="fbe95aa6-f670-4838-bac7-c94df5e74cff" providerId="ADAL" clId="{0D12886E-009E-489D-9F76-6B70D8FCC13A}" dt="2022-05-27T17:44:17.920" v="2314"/>
          <ac:spMkLst>
            <pc:docMk/>
            <pc:sldMk cId="1364092713" sldId="2076138329"/>
            <ac:spMk id="4" creationId="{3C6E96C5-5733-A12D-7A5E-1007BE744618}"/>
          </ac:spMkLst>
        </pc:spChg>
        <pc:spChg chg="add del mod">
          <ac:chgData name="eldert@eldert.net" userId="fbe95aa6-f670-4838-bac7-c94df5e74cff" providerId="ADAL" clId="{0D12886E-009E-489D-9F76-6B70D8FCC13A}" dt="2022-05-27T17:44:17.920" v="2314"/>
          <ac:spMkLst>
            <pc:docMk/>
            <pc:sldMk cId="1364092713" sldId="2076138329"/>
            <ac:spMk id="5" creationId="{5D0C8546-8523-E423-6A43-61C27492A829}"/>
          </ac:spMkLst>
        </pc:spChg>
        <pc:spChg chg="add del">
          <ac:chgData name="eldert@eldert.net" userId="fbe95aa6-f670-4838-bac7-c94df5e74cff" providerId="ADAL" clId="{0D12886E-009E-489D-9F76-6B70D8FCC13A}" dt="2022-05-27T17:49:07.473" v="2335" actId="26606"/>
          <ac:spMkLst>
            <pc:docMk/>
            <pc:sldMk cId="1364092713" sldId="2076138329"/>
            <ac:spMk id="9" creationId="{2C61293E-6EBE-43EF-A52C-9BEBFD7679D4}"/>
          </ac:spMkLst>
        </pc:spChg>
        <pc:spChg chg="add del">
          <ac:chgData name="eldert@eldert.net" userId="fbe95aa6-f670-4838-bac7-c94df5e74cff" providerId="ADAL" clId="{0D12886E-009E-489D-9F76-6B70D8FCC13A}" dt="2022-05-27T17:49:07.473" v="2335" actId="26606"/>
          <ac:spMkLst>
            <pc:docMk/>
            <pc:sldMk cId="1364092713" sldId="2076138329"/>
            <ac:spMk id="11" creationId="{21540236-BFD5-4A9D-8840-4703E7F76825}"/>
          </ac:spMkLst>
        </pc:spChg>
        <pc:spChg chg="add">
          <ac:chgData name="eldert@eldert.net" userId="fbe95aa6-f670-4838-bac7-c94df5e74cff" providerId="ADAL" clId="{0D12886E-009E-489D-9F76-6B70D8FCC13A}" dt="2022-05-27T17:49:07.473" v="2335" actId="26606"/>
          <ac:spMkLst>
            <pc:docMk/>
            <pc:sldMk cId="1364092713" sldId="2076138329"/>
            <ac:spMk id="16" creationId="{F13C74B1-5B17-4795-BED0-7140497B445A}"/>
          </ac:spMkLst>
        </pc:spChg>
        <pc:spChg chg="add">
          <ac:chgData name="eldert@eldert.net" userId="fbe95aa6-f670-4838-bac7-c94df5e74cff" providerId="ADAL" clId="{0D12886E-009E-489D-9F76-6B70D8FCC13A}" dt="2022-05-27T17:49:07.473" v="2335" actId="26606"/>
          <ac:spMkLst>
            <pc:docMk/>
            <pc:sldMk cId="1364092713" sldId="2076138329"/>
            <ac:spMk id="18" creationId="{D4974D33-8DC5-464E-8C6D-BE58F0669C17}"/>
          </ac:spMkLst>
        </pc:spChg>
        <pc:picChg chg="add mod ord">
          <ac:chgData name="eldert@eldert.net" userId="fbe95aa6-f670-4838-bac7-c94df5e74cff" providerId="ADAL" clId="{0D12886E-009E-489D-9F76-6B70D8FCC13A}" dt="2022-05-27T17:49:07.473" v="2335" actId="26606"/>
          <ac:picMkLst>
            <pc:docMk/>
            <pc:sldMk cId="1364092713" sldId="2076138329"/>
            <ac:picMk id="6" creationId="{D386A8FE-8212-ACF9-B111-92FCE007CF05}"/>
          </ac:picMkLst>
        </pc:picChg>
      </pc:sldChg>
      <pc:sldChg chg="addSp delSp modSp add mod modTransition setBg">
        <pc:chgData name="eldert@eldert.net" userId="fbe95aa6-f670-4838-bac7-c94df5e74cff" providerId="ADAL" clId="{0D12886E-009E-489D-9F76-6B70D8FCC13A}" dt="2022-05-27T18:57:30.548" v="2617"/>
        <pc:sldMkLst>
          <pc:docMk/>
          <pc:sldMk cId="3848775362" sldId="2076138330"/>
        </pc:sldMkLst>
        <pc:spChg chg="add del mod">
          <ac:chgData name="eldert@eldert.net" userId="fbe95aa6-f670-4838-bac7-c94df5e74cff" providerId="ADAL" clId="{0D12886E-009E-489D-9F76-6B70D8FCC13A}" dt="2022-05-27T17:44:17.920" v="2314"/>
          <ac:spMkLst>
            <pc:docMk/>
            <pc:sldMk cId="3848775362" sldId="2076138330"/>
            <ac:spMk id="2" creationId="{CBC900D0-C3F2-B8C3-E880-6A78E2A3205E}"/>
          </ac:spMkLst>
        </pc:spChg>
        <pc:spChg chg="add mod">
          <ac:chgData name="eldert@eldert.net" userId="fbe95aa6-f670-4838-bac7-c94df5e74cff" providerId="ADAL" clId="{0D12886E-009E-489D-9F76-6B70D8FCC13A}" dt="2022-05-27T18:39:39.962" v="2544" actId="26606"/>
          <ac:spMkLst>
            <pc:docMk/>
            <pc:sldMk cId="3848775362" sldId="2076138330"/>
            <ac:spMk id="3" creationId="{72C35B26-B0F2-6388-96C9-CC6073136857}"/>
          </ac:spMkLst>
        </pc:spChg>
        <pc:spChg chg="mod">
          <ac:chgData name="eldert@eldert.net" userId="fbe95aa6-f670-4838-bac7-c94df5e74cff" providerId="ADAL" clId="{0D12886E-009E-489D-9F76-6B70D8FCC13A}" dt="2022-05-27T18:39:39.962" v="2544" actId="26606"/>
          <ac:spMkLst>
            <pc:docMk/>
            <pc:sldMk cId="3848775362" sldId="2076138330"/>
            <ac:spMk id="4" creationId="{CC88322A-0782-FE1E-BB5A-9CDACE6E9975}"/>
          </ac:spMkLst>
        </pc:spChg>
        <pc:spChg chg="del">
          <ac:chgData name="eldert@eldert.net" userId="fbe95aa6-f670-4838-bac7-c94df5e74cff" providerId="ADAL" clId="{0D12886E-009E-489D-9F76-6B70D8FCC13A}" dt="2022-05-27T17:44:17.920" v="2314"/>
          <ac:spMkLst>
            <pc:docMk/>
            <pc:sldMk cId="3848775362" sldId="2076138330"/>
            <ac:spMk id="5" creationId="{B1DD3303-D54E-F882-CAC9-FC73310F400D}"/>
          </ac:spMkLst>
        </pc:spChg>
        <pc:spChg chg="add del">
          <ac:chgData name="eldert@eldert.net" userId="fbe95aa6-f670-4838-bac7-c94df5e74cff" providerId="ADAL" clId="{0D12886E-009E-489D-9F76-6B70D8FCC13A}" dt="2022-05-27T18:39:39.962" v="2544" actId="26606"/>
          <ac:spMkLst>
            <pc:docMk/>
            <pc:sldMk cId="3848775362" sldId="2076138330"/>
            <ac:spMk id="10" creationId="{9B7AD9F6-8CE7-4299-8FC6-328F4DCD3FF9}"/>
          </ac:spMkLst>
        </pc:spChg>
        <pc:spChg chg="add del">
          <ac:chgData name="eldert@eldert.net" userId="fbe95aa6-f670-4838-bac7-c94df5e74cff" providerId="ADAL" clId="{0D12886E-009E-489D-9F76-6B70D8FCC13A}" dt="2022-05-27T18:39:39.962" v="2544" actId="26606"/>
          <ac:spMkLst>
            <pc:docMk/>
            <pc:sldMk cId="3848775362" sldId="2076138330"/>
            <ac:spMk id="12" creationId="{F49775AF-8896-43EE-92C6-83497D6DC56F}"/>
          </ac:spMkLst>
        </pc:spChg>
        <pc:spChg chg="add">
          <ac:chgData name="eldert@eldert.net" userId="fbe95aa6-f670-4838-bac7-c94df5e74cff" providerId="ADAL" clId="{0D12886E-009E-489D-9F76-6B70D8FCC13A}" dt="2022-05-27T18:39:39.962" v="2544" actId="26606"/>
          <ac:spMkLst>
            <pc:docMk/>
            <pc:sldMk cId="3848775362" sldId="2076138330"/>
            <ac:spMk id="17" creationId="{87CC2527-562A-4F69-B487-4371E5B243E7}"/>
          </ac:spMkLst>
        </pc:spChg>
        <pc:picChg chg="add mod ord">
          <ac:chgData name="eldert@eldert.net" userId="fbe95aa6-f670-4838-bac7-c94df5e74cff" providerId="ADAL" clId="{0D12886E-009E-489D-9F76-6B70D8FCC13A}" dt="2022-05-27T18:39:39.962" v="2544" actId="26606"/>
          <ac:picMkLst>
            <pc:docMk/>
            <pc:sldMk cId="3848775362" sldId="2076138330"/>
            <ac:picMk id="6" creationId="{318F5327-1DB0-2A69-B2DA-1EAFD1ABB5B9}"/>
          </ac:picMkLst>
        </pc:picChg>
        <pc:cxnChg chg="add">
          <ac:chgData name="eldert@eldert.net" userId="fbe95aa6-f670-4838-bac7-c94df5e74cff" providerId="ADAL" clId="{0D12886E-009E-489D-9F76-6B70D8FCC13A}" dt="2022-05-27T18:39:39.962" v="2544" actId="26606"/>
          <ac:cxnSpMkLst>
            <pc:docMk/>
            <pc:sldMk cId="3848775362" sldId="2076138330"/>
            <ac:cxnSpMk id="19" creationId="{BCDAEC91-5BCE-4B55-9CC0-43EF94CB734B}"/>
          </ac:cxnSpMkLst>
        </pc:cxnChg>
      </pc:sldChg>
      <pc:sldChg chg="addSp delSp modSp add del mod ord modTransition setBg modAnim">
        <pc:chgData name="eldert@eldert.net" userId="fbe95aa6-f670-4838-bac7-c94df5e74cff" providerId="ADAL" clId="{0D12886E-009E-489D-9F76-6B70D8FCC13A}" dt="2022-06-01T16:12:06.279" v="2822" actId="47"/>
        <pc:sldMkLst>
          <pc:docMk/>
          <pc:sldMk cId="1519711361" sldId="2076138331"/>
        </pc:sldMkLst>
        <pc:spChg chg="mod">
          <ac:chgData name="eldert@eldert.net" userId="fbe95aa6-f670-4838-bac7-c94df5e74cff" providerId="ADAL" clId="{0D12886E-009E-489D-9F76-6B70D8FCC13A}" dt="2022-05-27T17:56:57.934" v="2394" actId="26606"/>
          <ac:spMkLst>
            <pc:docMk/>
            <pc:sldMk cId="1519711361" sldId="2076138331"/>
            <ac:spMk id="2" creationId="{DD139B86-6CD7-821B-521C-DF496EA40863}"/>
          </ac:spMkLst>
        </pc:spChg>
        <pc:spChg chg="mod">
          <ac:chgData name="eldert@eldert.net" userId="fbe95aa6-f670-4838-bac7-c94df5e74cff" providerId="ADAL" clId="{0D12886E-009E-489D-9F76-6B70D8FCC13A}" dt="2022-05-27T20:46:48.590" v="2783" actId="20577"/>
          <ac:spMkLst>
            <pc:docMk/>
            <pc:sldMk cId="1519711361" sldId="2076138331"/>
            <ac:spMk id="3" creationId="{1ED2186D-B370-F861-24A2-9DC95BE7F415}"/>
          </ac:spMkLst>
        </pc:spChg>
        <pc:spChg chg="add del mod">
          <ac:chgData name="eldert@eldert.net" userId="fbe95aa6-f670-4838-bac7-c94df5e74cff" providerId="ADAL" clId="{0D12886E-009E-489D-9F76-6B70D8FCC13A}" dt="2022-05-27T17:44:17.920" v="2314"/>
          <ac:spMkLst>
            <pc:docMk/>
            <pc:sldMk cId="1519711361" sldId="2076138331"/>
            <ac:spMk id="4" creationId="{F3334BBA-685F-5DAF-2D0A-3377D7EE4967}"/>
          </ac:spMkLst>
        </pc:spChg>
        <pc:spChg chg="add del mod">
          <ac:chgData name="eldert@eldert.net" userId="fbe95aa6-f670-4838-bac7-c94df5e74cff" providerId="ADAL" clId="{0D12886E-009E-489D-9F76-6B70D8FCC13A}" dt="2022-05-27T17:44:17.920" v="2314"/>
          <ac:spMkLst>
            <pc:docMk/>
            <pc:sldMk cId="1519711361" sldId="2076138331"/>
            <ac:spMk id="5" creationId="{1DAA775F-E64B-8559-0D5F-4405CC245A2C}"/>
          </ac:spMkLst>
        </pc:spChg>
        <pc:spChg chg="add del">
          <ac:chgData name="eldert@eldert.net" userId="fbe95aa6-f670-4838-bac7-c94df5e74cff" providerId="ADAL" clId="{0D12886E-009E-489D-9F76-6B70D8FCC13A}" dt="2022-05-27T17:56:57.934" v="2394" actId="26606"/>
          <ac:spMkLst>
            <pc:docMk/>
            <pc:sldMk cId="1519711361" sldId="2076138331"/>
            <ac:spMk id="19" creationId="{3CD9DF72-87A3-404E-A828-84CBF11A8303}"/>
          </ac:spMkLst>
        </pc:spChg>
        <pc:spChg chg="add">
          <ac:chgData name="eldert@eldert.net" userId="fbe95aa6-f670-4838-bac7-c94df5e74cff" providerId="ADAL" clId="{0D12886E-009E-489D-9F76-6B70D8FCC13A}" dt="2022-05-27T17:56:57.934" v="2394" actId="26606"/>
          <ac:spMkLst>
            <pc:docMk/>
            <pc:sldMk cId="1519711361" sldId="2076138331"/>
            <ac:spMk id="26" creationId="{2C61293E-6EBE-43EF-A52C-9BEBFD7679D4}"/>
          </ac:spMkLst>
        </pc:spChg>
        <pc:spChg chg="add">
          <ac:chgData name="eldert@eldert.net" userId="fbe95aa6-f670-4838-bac7-c94df5e74cff" providerId="ADAL" clId="{0D12886E-009E-489D-9F76-6B70D8FCC13A}" dt="2022-05-27T17:56:57.934" v="2394" actId="26606"/>
          <ac:spMkLst>
            <pc:docMk/>
            <pc:sldMk cId="1519711361" sldId="2076138331"/>
            <ac:spMk id="28" creationId="{21540236-BFD5-4A9D-8840-4703E7F76825}"/>
          </ac:spMkLst>
        </pc:spChg>
        <pc:picChg chg="add mod ord">
          <ac:chgData name="eldert@eldert.net" userId="fbe95aa6-f670-4838-bac7-c94df5e74cff" providerId="ADAL" clId="{0D12886E-009E-489D-9F76-6B70D8FCC13A}" dt="2022-05-27T17:56:57.934" v="2394" actId="26606"/>
          <ac:picMkLst>
            <pc:docMk/>
            <pc:sldMk cId="1519711361" sldId="2076138331"/>
            <ac:picMk id="6" creationId="{5AB07324-5A37-4C7B-2708-A13A556ED6CE}"/>
          </ac:picMkLst>
        </pc:picChg>
        <pc:cxnChg chg="add del">
          <ac:chgData name="eldert@eldert.net" userId="fbe95aa6-f670-4838-bac7-c94df5e74cff" providerId="ADAL" clId="{0D12886E-009E-489D-9F76-6B70D8FCC13A}" dt="2022-05-27T17:51:46.942" v="2363" actId="26606"/>
          <ac:cxnSpMkLst>
            <pc:docMk/>
            <pc:sldMk cId="1519711361" sldId="2076138331"/>
            <ac:cxnSpMk id="9" creationId="{A7F400EE-A8A5-48AF-B4D6-291B52C6F0B0}"/>
          </ac:cxnSpMkLst>
        </pc:cxnChg>
        <pc:cxnChg chg="add del">
          <ac:chgData name="eldert@eldert.net" userId="fbe95aa6-f670-4838-bac7-c94df5e74cff" providerId="ADAL" clId="{0D12886E-009E-489D-9F76-6B70D8FCC13A}" dt="2022-05-27T17:53:06.479" v="2366" actId="26606"/>
          <ac:cxnSpMkLst>
            <pc:docMk/>
            <pc:sldMk cId="1519711361" sldId="2076138331"/>
            <ac:cxnSpMk id="14" creationId="{E4A809D5-3600-46D4-A466-67F2349A54FB}"/>
          </ac:cxnSpMkLst>
        </pc:cxnChg>
        <pc:cxnChg chg="add del">
          <ac:chgData name="eldert@eldert.net" userId="fbe95aa6-f670-4838-bac7-c94df5e74cff" providerId="ADAL" clId="{0D12886E-009E-489D-9F76-6B70D8FCC13A}" dt="2022-05-27T17:56:57.934" v="2394" actId="26606"/>
          <ac:cxnSpMkLst>
            <pc:docMk/>
            <pc:sldMk cId="1519711361" sldId="2076138331"/>
            <ac:cxnSpMk id="21" creationId="{20E3A342-4D61-4E3F-AF90-1AB42AEB96CC}"/>
          </ac:cxnSpMkLst>
        </pc:cxnChg>
      </pc:sldChg>
      <pc:sldChg chg="modSp add del mod">
        <pc:chgData name="eldert@eldert.net" userId="fbe95aa6-f670-4838-bac7-c94df5e74cff" providerId="ADAL" clId="{0D12886E-009E-489D-9F76-6B70D8FCC13A}" dt="2022-05-27T16:55:35.206" v="457" actId="47"/>
        <pc:sldMkLst>
          <pc:docMk/>
          <pc:sldMk cId="3468670554" sldId="2076138332"/>
        </pc:sldMkLst>
        <pc:spChg chg="mod">
          <ac:chgData name="eldert@eldert.net" userId="fbe95aa6-f670-4838-bac7-c94df5e74cff" providerId="ADAL" clId="{0D12886E-009E-489D-9F76-6B70D8FCC13A}" dt="2022-05-27T16:51:43.021" v="300" actId="20577"/>
          <ac:spMkLst>
            <pc:docMk/>
            <pc:sldMk cId="3468670554" sldId="2076138332"/>
            <ac:spMk id="2" creationId="{DD139B86-6CD7-821B-521C-DF496EA40863}"/>
          </ac:spMkLst>
        </pc:spChg>
      </pc:sldChg>
      <pc:sldChg chg="addSp delSp modSp new mod modTransition setBg modAnim">
        <pc:chgData name="eldert@eldert.net" userId="fbe95aa6-f670-4838-bac7-c94df5e74cff" providerId="ADAL" clId="{0D12886E-009E-489D-9F76-6B70D8FCC13A}" dt="2022-05-27T18:57:30.548" v="2617"/>
        <pc:sldMkLst>
          <pc:docMk/>
          <pc:sldMk cId="1666193020" sldId="2076138333"/>
        </pc:sldMkLst>
        <pc:spChg chg="mod">
          <ac:chgData name="eldert@eldert.net" userId="fbe95aa6-f670-4838-bac7-c94df5e74cff" providerId="ADAL" clId="{0D12886E-009E-489D-9F76-6B70D8FCC13A}" dt="2022-05-27T17:48:42.851" v="2333" actId="26606"/>
          <ac:spMkLst>
            <pc:docMk/>
            <pc:sldMk cId="1666193020" sldId="2076138333"/>
            <ac:spMk id="2" creationId="{9094A809-1542-D8A8-6170-894203A25D5A}"/>
          </ac:spMkLst>
        </pc:spChg>
        <pc:spChg chg="mod">
          <ac:chgData name="eldert@eldert.net" userId="fbe95aa6-f670-4838-bac7-c94df5e74cff" providerId="ADAL" clId="{0D12886E-009E-489D-9F76-6B70D8FCC13A}" dt="2022-05-27T17:48:42.851" v="2333" actId="26606"/>
          <ac:spMkLst>
            <pc:docMk/>
            <pc:sldMk cId="1666193020" sldId="2076138333"/>
            <ac:spMk id="3" creationId="{00858D3A-7A9F-66F5-AF9A-F1F0B3870EEB}"/>
          </ac:spMkLst>
        </pc:spChg>
        <pc:spChg chg="add del mod">
          <ac:chgData name="eldert@eldert.net" userId="fbe95aa6-f670-4838-bac7-c94df5e74cff" providerId="ADAL" clId="{0D12886E-009E-489D-9F76-6B70D8FCC13A}" dt="2022-05-27T17:44:17.920" v="2314"/>
          <ac:spMkLst>
            <pc:docMk/>
            <pc:sldMk cId="1666193020" sldId="2076138333"/>
            <ac:spMk id="4" creationId="{52292174-F6C9-1B82-8C63-632D45AA7440}"/>
          </ac:spMkLst>
        </pc:spChg>
        <pc:spChg chg="add del mod">
          <ac:chgData name="eldert@eldert.net" userId="fbe95aa6-f670-4838-bac7-c94df5e74cff" providerId="ADAL" clId="{0D12886E-009E-489D-9F76-6B70D8FCC13A}" dt="2022-05-27T17:44:17.920" v="2314"/>
          <ac:spMkLst>
            <pc:docMk/>
            <pc:sldMk cId="1666193020" sldId="2076138333"/>
            <ac:spMk id="5" creationId="{17E0291C-C280-FA5C-96E0-688D19B5821D}"/>
          </ac:spMkLst>
        </pc:spChg>
        <pc:spChg chg="add del">
          <ac:chgData name="eldert@eldert.net" userId="fbe95aa6-f670-4838-bac7-c94df5e74cff" providerId="ADAL" clId="{0D12886E-009E-489D-9F76-6B70D8FCC13A}" dt="2022-05-27T17:48:42.851" v="2333" actId="26606"/>
          <ac:spMkLst>
            <pc:docMk/>
            <pc:sldMk cId="1666193020" sldId="2076138333"/>
            <ac:spMk id="9" creationId="{04812C46-200A-4DEB-A05E-3ED6C68C2387}"/>
          </ac:spMkLst>
        </pc:spChg>
        <pc:spChg chg="add del">
          <ac:chgData name="eldert@eldert.net" userId="fbe95aa6-f670-4838-bac7-c94df5e74cff" providerId="ADAL" clId="{0D12886E-009E-489D-9F76-6B70D8FCC13A}" dt="2022-05-27T17:48:42.851" v="2333" actId="26606"/>
          <ac:spMkLst>
            <pc:docMk/>
            <pc:sldMk cId="1666193020" sldId="2076138333"/>
            <ac:spMk id="11" creationId="{D1EA859B-E555-4109-94F3-6700E046E008}"/>
          </ac:spMkLst>
        </pc:spChg>
        <pc:spChg chg="add">
          <ac:chgData name="eldert@eldert.net" userId="fbe95aa6-f670-4838-bac7-c94df5e74cff" providerId="ADAL" clId="{0D12886E-009E-489D-9F76-6B70D8FCC13A}" dt="2022-05-27T17:48:42.851" v="2333" actId="26606"/>
          <ac:spMkLst>
            <pc:docMk/>
            <pc:sldMk cId="1666193020" sldId="2076138333"/>
            <ac:spMk id="16" creationId="{F13C74B1-5B17-4795-BED0-7140497B445A}"/>
          </ac:spMkLst>
        </pc:spChg>
        <pc:spChg chg="add">
          <ac:chgData name="eldert@eldert.net" userId="fbe95aa6-f670-4838-bac7-c94df5e74cff" providerId="ADAL" clId="{0D12886E-009E-489D-9F76-6B70D8FCC13A}" dt="2022-05-27T17:48:42.851" v="2333" actId="26606"/>
          <ac:spMkLst>
            <pc:docMk/>
            <pc:sldMk cId="1666193020" sldId="2076138333"/>
            <ac:spMk id="18" creationId="{D4974D33-8DC5-464E-8C6D-BE58F0669C17}"/>
          </ac:spMkLst>
        </pc:spChg>
        <pc:picChg chg="add mod ord">
          <ac:chgData name="eldert@eldert.net" userId="fbe95aa6-f670-4838-bac7-c94df5e74cff" providerId="ADAL" clId="{0D12886E-009E-489D-9F76-6B70D8FCC13A}" dt="2022-05-27T17:48:42.851" v="2333" actId="26606"/>
          <ac:picMkLst>
            <pc:docMk/>
            <pc:sldMk cId="1666193020" sldId="2076138333"/>
            <ac:picMk id="6" creationId="{B11F3982-B56F-AB45-208B-ECD918A4E1ED}"/>
          </ac:picMkLst>
        </pc:picChg>
      </pc:sldChg>
      <pc:sldChg chg="new del">
        <pc:chgData name="eldert@eldert.net" userId="fbe95aa6-f670-4838-bac7-c94df5e74cff" providerId="ADAL" clId="{0D12886E-009E-489D-9F76-6B70D8FCC13A}" dt="2022-05-27T16:52:18.849" v="331" actId="680"/>
        <pc:sldMkLst>
          <pc:docMk/>
          <pc:sldMk cId="693709842" sldId="2076138334"/>
        </pc:sldMkLst>
      </pc:sldChg>
      <pc:sldChg chg="addSp delSp modSp new mod modTransition setBg modAnim">
        <pc:chgData name="eldert@eldert.net" userId="fbe95aa6-f670-4838-bac7-c94df5e74cff" providerId="ADAL" clId="{0D12886E-009E-489D-9F76-6B70D8FCC13A}" dt="2022-05-27T18:57:30.548" v="2617"/>
        <pc:sldMkLst>
          <pc:docMk/>
          <pc:sldMk cId="1318448298" sldId="2076138334"/>
        </pc:sldMkLst>
        <pc:spChg chg="mod">
          <ac:chgData name="eldert@eldert.net" userId="fbe95aa6-f670-4838-bac7-c94df5e74cff" providerId="ADAL" clId="{0D12886E-009E-489D-9F76-6B70D8FCC13A}" dt="2022-05-27T17:57:56.746" v="2398" actId="26606"/>
          <ac:spMkLst>
            <pc:docMk/>
            <pc:sldMk cId="1318448298" sldId="2076138334"/>
            <ac:spMk id="2" creationId="{C4602487-24CA-7347-A79E-56E69670811B}"/>
          </ac:spMkLst>
        </pc:spChg>
        <pc:spChg chg="mod">
          <ac:chgData name="eldert@eldert.net" userId="fbe95aa6-f670-4838-bac7-c94df5e74cff" providerId="ADAL" clId="{0D12886E-009E-489D-9F76-6B70D8FCC13A}" dt="2022-05-27T17:57:56.746" v="2398" actId="26606"/>
          <ac:spMkLst>
            <pc:docMk/>
            <pc:sldMk cId="1318448298" sldId="2076138334"/>
            <ac:spMk id="3" creationId="{DE1498B1-7D64-86B2-9B46-73F7CB33A3A3}"/>
          </ac:spMkLst>
        </pc:spChg>
        <pc:spChg chg="add del mod">
          <ac:chgData name="eldert@eldert.net" userId="fbe95aa6-f670-4838-bac7-c94df5e74cff" providerId="ADAL" clId="{0D12886E-009E-489D-9F76-6B70D8FCC13A}" dt="2022-05-27T17:44:17.920" v="2314"/>
          <ac:spMkLst>
            <pc:docMk/>
            <pc:sldMk cId="1318448298" sldId="2076138334"/>
            <ac:spMk id="4" creationId="{230245FD-CF03-41D7-55F8-EAE4FC280118}"/>
          </ac:spMkLst>
        </pc:spChg>
        <pc:spChg chg="add del mod">
          <ac:chgData name="eldert@eldert.net" userId="fbe95aa6-f670-4838-bac7-c94df5e74cff" providerId="ADAL" clId="{0D12886E-009E-489D-9F76-6B70D8FCC13A}" dt="2022-05-27T17:44:17.920" v="2314"/>
          <ac:spMkLst>
            <pc:docMk/>
            <pc:sldMk cId="1318448298" sldId="2076138334"/>
            <ac:spMk id="5" creationId="{D992A819-C0E5-E604-FBC1-67A6577AA15D}"/>
          </ac:spMkLst>
        </pc:spChg>
        <pc:spChg chg="add del">
          <ac:chgData name="eldert@eldert.net" userId="fbe95aa6-f670-4838-bac7-c94df5e74cff" providerId="ADAL" clId="{0D12886E-009E-489D-9F76-6B70D8FCC13A}" dt="2022-05-27T17:57:56.746" v="2398" actId="26606"/>
          <ac:spMkLst>
            <pc:docMk/>
            <pc:sldMk cId="1318448298" sldId="2076138334"/>
            <ac:spMk id="14" creationId="{3CD9DF72-87A3-404E-A828-84CBF11A8303}"/>
          </ac:spMkLst>
        </pc:spChg>
        <pc:spChg chg="add">
          <ac:chgData name="eldert@eldert.net" userId="fbe95aa6-f670-4838-bac7-c94df5e74cff" providerId="ADAL" clId="{0D12886E-009E-489D-9F76-6B70D8FCC13A}" dt="2022-05-27T17:57:56.746" v="2398" actId="26606"/>
          <ac:spMkLst>
            <pc:docMk/>
            <pc:sldMk cId="1318448298" sldId="2076138334"/>
            <ac:spMk id="21" creationId="{2C61293E-6EBE-43EF-A52C-9BEBFD7679D4}"/>
          </ac:spMkLst>
        </pc:spChg>
        <pc:spChg chg="add">
          <ac:chgData name="eldert@eldert.net" userId="fbe95aa6-f670-4838-bac7-c94df5e74cff" providerId="ADAL" clId="{0D12886E-009E-489D-9F76-6B70D8FCC13A}" dt="2022-05-27T17:57:56.746" v="2398" actId="26606"/>
          <ac:spMkLst>
            <pc:docMk/>
            <pc:sldMk cId="1318448298" sldId="2076138334"/>
            <ac:spMk id="23" creationId="{21540236-BFD5-4A9D-8840-4703E7F76825}"/>
          </ac:spMkLst>
        </pc:spChg>
        <pc:picChg chg="add mod ord">
          <ac:chgData name="eldert@eldert.net" userId="fbe95aa6-f670-4838-bac7-c94df5e74cff" providerId="ADAL" clId="{0D12886E-009E-489D-9F76-6B70D8FCC13A}" dt="2022-05-27T17:57:56.746" v="2398" actId="26606"/>
          <ac:picMkLst>
            <pc:docMk/>
            <pc:sldMk cId="1318448298" sldId="2076138334"/>
            <ac:picMk id="6" creationId="{932591AA-19D4-9176-1B90-6B4A02741CEF}"/>
          </ac:picMkLst>
        </pc:picChg>
        <pc:cxnChg chg="add del">
          <ac:chgData name="eldert@eldert.net" userId="fbe95aa6-f670-4838-bac7-c94df5e74cff" providerId="ADAL" clId="{0D12886E-009E-489D-9F76-6B70D8FCC13A}" dt="2022-05-27T17:53:30.210" v="2368" actId="26606"/>
          <ac:cxnSpMkLst>
            <pc:docMk/>
            <pc:sldMk cId="1318448298" sldId="2076138334"/>
            <ac:cxnSpMk id="9" creationId="{E4A809D5-3600-46D4-A466-67F2349A54FB}"/>
          </ac:cxnSpMkLst>
        </pc:cxnChg>
        <pc:cxnChg chg="add del">
          <ac:chgData name="eldert@eldert.net" userId="fbe95aa6-f670-4838-bac7-c94df5e74cff" providerId="ADAL" clId="{0D12886E-009E-489D-9F76-6B70D8FCC13A}" dt="2022-05-27T17:57:56.746" v="2398" actId="26606"/>
          <ac:cxnSpMkLst>
            <pc:docMk/>
            <pc:sldMk cId="1318448298" sldId="2076138334"/>
            <ac:cxnSpMk id="16" creationId="{20E3A342-4D61-4E3F-AF90-1AB42AEB96CC}"/>
          </ac:cxnSpMkLst>
        </pc:cxnChg>
      </pc:sldChg>
      <pc:sldChg chg="addSp delSp modSp new del mod ord setBg">
        <pc:chgData name="eldert@eldert.net" userId="fbe95aa6-f670-4838-bac7-c94df5e74cff" providerId="ADAL" clId="{0D12886E-009E-489D-9F76-6B70D8FCC13A}" dt="2022-05-27T17:58:46.767" v="2404" actId="47"/>
        <pc:sldMkLst>
          <pc:docMk/>
          <pc:sldMk cId="935072376" sldId="2076138335"/>
        </pc:sldMkLst>
        <pc:spChg chg="mod ord">
          <ac:chgData name="eldert@eldert.net" userId="fbe95aa6-f670-4838-bac7-c94df5e74cff" providerId="ADAL" clId="{0D12886E-009E-489D-9F76-6B70D8FCC13A}" dt="2022-05-27T17:57:41.246" v="2396" actId="26606"/>
          <ac:spMkLst>
            <pc:docMk/>
            <pc:sldMk cId="935072376" sldId="2076138335"/>
            <ac:spMk id="2" creationId="{18FE64CF-AF96-F0BD-D9D8-84977F61A57C}"/>
          </ac:spMkLst>
        </pc:spChg>
        <pc:spChg chg="del mod">
          <ac:chgData name="eldert@eldert.net" userId="fbe95aa6-f670-4838-bac7-c94df5e74cff" providerId="ADAL" clId="{0D12886E-009E-489D-9F76-6B70D8FCC13A}" dt="2022-05-27T17:52:38.774" v="2364" actId="26606"/>
          <ac:spMkLst>
            <pc:docMk/>
            <pc:sldMk cId="935072376" sldId="2076138335"/>
            <ac:spMk id="3" creationId="{B6E49624-E7F6-78E4-5685-4FFEC45B6A5A}"/>
          </ac:spMkLst>
        </pc:spChg>
        <pc:spChg chg="add del mod">
          <ac:chgData name="eldert@eldert.net" userId="fbe95aa6-f670-4838-bac7-c94df5e74cff" providerId="ADAL" clId="{0D12886E-009E-489D-9F76-6B70D8FCC13A}" dt="2022-05-27T17:44:17.920" v="2314"/>
          <ac:spMkLst>
            <pc:docMk/>
            <pc:sldMk cId="935072376" sldId="2076138335"/>
            <ac:spMk id="4" creationId="{580D9136-C458-E32E-2A25-0BF1219B02B8}"/>
          </ac:spMkLst>
        </pc:spChg>
        <pc:spChg chg="add del mod">
          <ac:chgData name="eldert@eldert.net" userId="fbe95aa6-f670-4838-bac7-c94df5e74cff" providerId="ADAL" clId="{0D12886E-009E-489D-9F76-6B70D8FCC13A}" dt="2022-05-27T17:44:17.920" v="2314"/>
          <ac:spMkLst>
            <pc:docMk/>
            <pc:sldMk cId="935072376" sldId="2076138335"/>
            <ac:spMk id="5" creationId="{FC0027C3-24F1-E09E-5664-8F34E1958260}"/>
          </ac:spMkLst>
        </pc:spChg>
        <pc:spChg chg="add del">
          <ac:chgData name="eldert@eldert.net" userId="fbe95aa6-f670-4838-bac7-c94df5e74cff" providerId="ADAL" clId="{0D12886E-009E-489D-9F76-6B70D8FCC13A}" dt="2022-05-27T17:52:57.136" v="2365" actId="26606"/>
          <ac:spMkLst>
            <pc:docMk/>
            <pc:sldMk cId="935072376" sldId="2076138335"/>
            <ac:spMk id="10" creationId="{D335A262-7106-4571-BE09-CFA60A9DB0FF}"/>
          </ac:spMkLst>
        </pc:spChg>
        <pc:spChg chg="add del">
          <ac:chgData name="eldert@eldert.net" userId="fbe95aa6-f670-4838-bac7-c94df5e74cff" providerId="ADAL" clId="{0D12886E-009E-489D-9F76-6B70D8FCC13A}" dt="2022-05-27T17:52:57.136" v="2365" actId="26606"/>
          <ac:spMkLst>
            <pc:docMk/>
            <pc:sldMk cId="935072376" sldId="2076138335"/>
            <ac:spMk id="12" creationId="{7A6F043C-2A2A-4ECE-99FC-9670FAF956C5}"/>
          </ac:spMkLst>
        </pc:spChg>
        <pc:spChg chg="add del">
          <ac:chgData name="eldert@eldert.net" userId="fbe95aa6-f670-4838-bac7-c94df5e74cff" providerId="ADAL" clId="{0D12886E-009E-489D-9F76-6B70D8FCC13A}" dt="2022-05-27T17:52:57.136" v="2365" actId="26606"/>
          <ac:spMkLst>
            <pc:docMk/>
            <pc:sldMk cId="935072376" sldId="2076138335"/>
            <ac:spMk id="14" creationId="{046FE5A8-8C9A-4D97-A7C4-214929653ACC}"/>
          </ac:spMkLst>
        </pc:spChg>
        <pc:spChg chg="add del">
          <ac:chgData name="eldert@eldert.net" userId="fbe95aa6-f670-4838-bac7-c94df5e74cff" providerId="ADAL" clId="{0D12886E-009E-489D-9F76-6B70D8FCC13A}" dt="2022-05-27T17:52:57.136" v="2365" actId="26606"/>
          <ac:spMkLst>
            <pc:docMk/>
            <pc:sldMk cId="935072376" sldId="2076138335"/>
            <ac:spMk id="16" creationId="{B6297F2B-78AD-4022-83A4-78FC55E1136B}"/>
          </ac:spMkLst>
        </pc:spChg>
        <pc:spChg chg="add del">
          <ac:chgData name="eldert@eldert.net" userId="fbe95aa6-f670-4838-bac7-c94df5e74cff" providerId="ADAL" clId="{0D12886E-009E-489D-9F76-6B70D8FCC13A}" dt="2022-05-27T17:57:32.764" v="2395" actId="26606"/>
          <ac:spMkLst>
            <pc:docMk/>
            <pc:sldMk cId="935072376" sldId="2076138335"/>
            <ac:spMk id="21" creationId="{3CD9DF72-87A3-404E-A828-84CBF11A8303}"/>
          </ac:spMkLst>
        </pc:spChg>
        <pc:spChg chg="add del">
          <ac:chgData name="eldert@eldert.net" userId="fbe95aa6-f670-4838-bac7-c94df5e74cff" providerId="ADAL" clId="{0D12886E-009E-489D-9F76-6B70D8FCC13A}" dt="2022-05-27T17:57:41.246" v="2396" actId="26606"/>
          <ac:spMkLst>
            <pc:docMk/>
            <pc:sldMk cId="935072376" sldId="2076138335"/>
            <ac:spMk id="28" creationId="{F13C74B1-5B17-4795-BED0-7140497B445A}"/>
          </ac:spMkLst>
        </pc:spChg>
        <pc:spChg chg="add del">
          <ac:chgData name="eldert@eldert.net" userId="fbe95aa6-f670-4838-bac7-c94df5e74cff" providerId="ADAL" clId="{0D12886E-009E-489D-9F76-6B70D8FCC13A}" dt="2022-05-27T17:57:41.246" v="2396" actId="26606"/>
          <ac:spMkLst>
            <pc:docMk/>
            <pc:sldMk cId="935072376" sldId="2076138335"/>
            <ac:spMk id="30" creationId="{D4974D33-8DC5-464E-8C6D-BE58F0669C17}"/>
          </ac:spMkLst>
        </pc:spChg>
        <pc:spChg chg="add del">
          <ac:chgData name="eldert@eldert.net" userId="fbe95aa6-f670-4838-bac7-c94df5e74cff" providerId="ADAL" clId="{0D12886E-009E-489D-9F76-6B70D8FCC13A}" dt="2022-05-27T17:57:49.033" v="2397" actId="26606"/>
          <ac:spMkLst>
            <pc:docMk/>
            <pc:sldMk cId="935072376" sldId="2076138335"/>
            <ac:spMk id="35" creationId="{2C61293E-6EBE-43EF-A52C-9BEBFD7679D4}"/>
          </ac:spMkLst>
        </pc:spChg>
        <pc:spChg chg="add del">
          <ac:chgData name="eldert@eldert.net" userId="fbe95aa6-f670-4838-bac7-c94df5e74cff" providerId="ADAL" clId="{0D12886E-009E-489D-9F76-6B70D8FCC13A}" dt="2022-05-27T17:57:49.033" v="2397" actId="26606"/>
          <ac:spMkLst>
            <pc:docMk/>
            <pc:sldMk cId="935072376" sldId="2076138335"/>
            <ac:spMk id="37" creationId="{21540236-BFD5-4A9D-8840-4703E7F76825}"/>
          </ac:spMkLst>
        </pc:spChg>
        <pc:spChg chg="add">
          <ac:chgData name="eldert@eldert.net" userId="fbe95aa6-f670-4838-bac7-c94df5e74cff" providerId="ADAL" clId="{0D12886E-009E-489D-9F76-6B70D8FCC13A}" dt="2022-05-27T17:57:49.033" v="2397" actId="26606"/>
          <ac:spMkLst>
            <pc:docMk/>
            <pc:sldMk cId="935072376" sldId="2076138335"/>
            <ac:spMk id="42" creationId="{2C61293E-6EBE-43EF-A52C-9BEBFD7679D4}"/>
          </ac:spMkLst>
        </pc:spChg>
        <pc:spChg chg="add">
          <ac:chgData name="eldert@eldert.net" userId="fbe95aa6-f670-4838-bac7-c94df5e74cff" providerId="ADAL" clId="{0D12886E-009E-489D-9F76-6B70D8FCC13A}" dt="2022-05-27T17:57:49.033" v="2397" actId="26606"/>
          <ac:spMkLst>
            <pc:docMk/>
            <pc:sldMk cId="935072376" sldId="2076138335"/>
            <ac:spMk id="44" creationId="{21540236-BFD5-4A9D-8840-4703E7F76825}"/>
          </ac:spMkLst>
        </pc:spChg>
        <pc:graphicFrameChg chg="add mod modGraphic">
          <ac:chgData name="eldert@eldert.net" userId="fbe95aa6-f670-4838-bac7-c94df5e74cff" providerId="ADAL" clId="{0D12886E-009E-489D-9F76-6B70D8FCC13A}" dt="2022-05-27T17:57:49.033" v="2397" actId="26606"/>
          <ac:graphicFrameMkLst>
            <pc:docMk/>
            <pc:sldMk cId="935072376" sldId="2076138335"/>
            <ac:graphicFrameMk id="7" creationId="{64FCEC54-32F6-FB95-284B-66178A0B65CD}"/>
          </ac:graphicFrameMkLst>
        </pc:graphicFrameChg>
        <pc:picChg chg="add mod ord">
          <ac:chgData name="eldert@eldert.net" userId="fbe95aa6-f670-4838-bac7-c94df5e74cff" providerId="ADAL" clId="{0D12886E-009E-489D-9F76-6B70D8FCC13A}" dt="2022-05-27T17:57:41.246" v="2396" actId="26606"/>
          <ac:picMkLst>
            <pc:docMk/>
            <pc:sldMk cId="935072376" sldId="2076138335"/>
            <ac:picMk id="6" creationId="{F5D56A0C-E958-D879-BA81-D59554921D78}"/>
          </ac:picMkLst>
        </pc:picChg>
        <pc:cxnChg chg="add del">
          <ac:chgData name="eldert@eldert.net" userId="fbe95aa6-f670-4838-bac7-c94df5e74cff" providerId="ADAL" clId="{0D12886E-009E-489D-9F76-6B70D8FCC13A}" dt="2022-05-27T17:57:32.764" v="2395" actId="26606"/>
          <ac:cxnSpMkLst>
            <pc:docMk/>
            <pc:sldMk cId="935072376" sldId="2076138335"/>
            <ac:cxnSpMk id="23" creationId="{20E3A342-4D61-4E3F-AF90-1AB42AEB96CC}"/>
          </ac:cxnSpMkLst>
        </pc:cxnChg>
      </pc:sldChg>
      <pc:sldChg chg="addSp delSp modSp new del mod modClrScheme chgLayout">
        <pc:chgData name="eldert@eldert.net" userId="fbe95aa6-f670-4838-bac7-c94df5e74cff" providerId="ADAL" clId="{0D12886E-009E-489D-9F76-6B70D8FCC13A}" dt="2022-05-27T17:18:51.549" v="784" actId="47"/>
        <pc:sldMkLst>
          <pc:docMk/>
          <pc:sldMk cId="2382408061" sldId="2076138336"/>
        </pc:sldMkLst>
        <pc:spChg chg="del mod ord">
          <ac:chgData name="eldert@eldert.net" userId="fbe95aa6-f670-4838-bac7-c94df5e74cff" providerId="ADAL" clId="{0D12886E-009E-489D-9F76-6B70D8FCC13A}" dt="2022-05-27T16:56:30.731" v="459" actId="700"/>
          <ac:spMkLst>
            <pc:docMk/>
            <pc:sldMk cId="2382408061" sldId="2076138336"/>
            <ac:spMk id="2" creationId="{CBC6FBF6-83B5-7782-B6E2-77B69E531119}"/>
          </ac:spMkLst>
        </pc:spChg>
        <pc:spChg chg="del mod ord">
          <ac:chgData name="eldert@eldert.net" userId="fbe95aa6-f670-4838-bac7-c94df5e74cff" providerId="ADAL" clId="{0D12886E-009E-489D-9F76-6B70D8FCC13A}" dt="2022-05-27T16:56:30.731" v="459" actId="700"/>
          <ac:spMkLst>
            <pc:docMk/>
            <pc:sldMk cId="2382408061" sldId="2076138336"/>
            <ac:spMk id="3" creationId="{ACE2001E-1AF2-5845-1730-842F62952085}"/>
          </ac:spMkLst>
        </pc:spChg>
        <pc:spChg chg="add mod ord">
          <ac:chgData name="eldert@eldert.net" userId="fbe95aa6-f670-4838-bac7-c94df5e74cff" providerId="ADAL" clId="{0D12886E-009E-489D-9F76-6B70D8FCC13A}" dt="2022-05-27T16:56:30.731" v="459" actId="700"/>
          <ac:spMkLst>
            <pc:docMk/>
            <pc:sldMk cId="2382408061" sldId="2076138336"/>
            <ac:spMk id="4" creationId="{468528DA-E242-2295-4BAB-6A51D80319E9}"/>
          </ac:spMkLst>
        </pc:spChg>
        <pc:spChg chg="add mod ord">
          <ac:chgData name="eldert@eldert.net" userId="fbe95aa6-f670-4838-bac7-c94df5e74cff" providerId="ADAL" clId="{0D12886E-009E-489D-9F76-6B70D8FCC13A}" dt="2022-05-27T16:56:30.731" v="459" actId="700"/>
          <ac:spMkLst>
            <pc:docMk/>
            <pc:sldMk cId="2382408061" sldId="2076138336"/>
            <ac:spMk id="5" creationId="{97C5DA3A-EE8B-5768-A238-000E7EAFE156}"/>
          </ac:spMkLst>
        </pc:spChg>
      </pc:sldChg>
      <pc:sldChg chg="addSp delSp modSp new mod ord modTransition setBg modAnim delDesignElem chgLayout">
        <pc:chgData name="eldert@eldert.net" userId="fbe95aa6-f670-4838-bac7-c94df5e74cff" providerId="ADAL" clId="{0D12886E-009E-489D-9F76-6B70D8FCC13A}" dt="2022-05-27T21:36:14.448" v="2808" actId="404"/>
        <pc:sldMkLst>
          <pc:docMk/>
          <pc:sldMk cId="1909208524" sldId="2076138337"/>
        </pc:sldMkLst>
        <pc:spChg chg="mod ord">
          <ac:chgData name="eldert@eldert.net" userId="fbe95aa6-f670-4838-bac7-c94df5e74cff" providerId="ADAL" clId="{0D12886E-009E-489D-9F76-6B70D8FCC13A}" dt="2022-05-27T17:47:40.945" v="2329" actId="26606"/>
          <ac:spMkLst>
            <pc:docMk/>
            <pc:sldMk cId="1909208524" sldId="2076138337"/>
            <ac:spMk id="2" creationId="{2B826BEE-0402-848E-160D-0B91FAAF0E5C}"/>
          </ac:spMkLst>
        </pc:spChg>
        <pc:spChg chg="mod ord">
          <ac:chgData name="eldert@eldert.net" userId="fbe95aa6-f670-4838-bac7-c94df5e74cff" providerId="ADAL" clId="{0D12886E-009E-489D-9F76-6B70D8FCC13A}" dt="2022-05-27T21:36:14.448" v="2808" actId="404"/>
          <ac:spMkLst>
            <pc:docMk/>
            <pc:sldMk cId="1909208524" sldId="2076138337"/>
            <ac:spMk id="3" creationId="{5F7692F7-CC64-E3C5-0AFD-52600B0E5963}"/>
          </ac:spMkLst>
        </pc:spChg>
        <pc:spChg chg="add del">
          <ac:chgData name="eldert@eldert.net" userId="fbe95aa6-f670-4838-bac7-c94df5e74cff" providerId="ADAL" clId="{0D12886E-009E-489D-9F76-6B70D8FCC13A}" dt="2022-05-27T17:16:51.649" v="776" actId="26606"/>
          <ac:spMkLst>
            <pc:docMk/>
            <pc:sldMk cId="1909208524" sldId="2076138337"/>
            <ac:spMk id="4" creationId="{125C2512-1459-ABD6-1307-0ECA0BC6BDFB}"/>
          </ac:spMkLst>
        </pc:spChg>
        <pc:spChg chg="add del mod ord">
          <ac:chgData name="eldert@eldert.net" userId="fbe95aa6-f670-4838-bac7-c94df5e74cff" providerId="ADAL" clId="{0D12886E-009E-489D-9F76-6B70D8FCC13A}" dt="2022-05-27T17:41:20.771" v="2217"/>
          <ac:spMkLst>
            <pc:docMk/>
            <pc:sldMk cId="1909208524" sldId="2076138337"/>
            <ac:spMk id="7" creationId="{FCF1DF8D-BA76-AC91-9F96-7D44573A0504}"/>
          </ac:spMkLst>
        </pc:spChg>
        <pc:spChg chg="add del mod">
          <ac:chgData name="eldert@eldert.net" userId="fbe95aa6-f670-4838-bac7-c94df5e74cff" providerId="ADAL" clId="{0D12886E-009E-489D-9F76-6B70D8FCC13A}" dt="2022-05-27T17:41:20.771" v="2217"/>
          <ac:spMkLst>
            <pc:docMk/>
            <pc:sldMk cId="1909208524" sldId="2076138337"/>
            <ac:spMk id="8" creationId="{9ADD6A22-3E5C-0161-7C30-D0008BBC6A91}"/>
          </ac:spMkLst>
        </pc:spChg>
        <pc:spChg chg="add del mod">
          <ac:chgData name="eldert@eldert.net" userId="fbe95aa6-f670-4838-bac7-c94df5e74cff" providerId="ADAL" clId="{0D12886E-009E-489D-9F76-6B70D8FCC13A}" dt="2022-05-27T17:41:20.771" v="2217"/>
          <ac:spMkLst>
            <pc:docMk/>
            <pc:sldMk cId="1909208524" sldId="2076138337"/>
            <ac:spMk id="9" creationId="{56808097-DCFA-F68D-71EE-A4A674EECF0A}"/>
          </ac:spMkLst>
        </pc:spChg>
        <pc:spChg chg="add del mod">
          <ac:chgData name="eldert@eldert.net" userId="fbe95aa6-f670-4838-bac7-c94df5e74cff" providerId="ADAL" clId="{0D12886E-009E-489D-9F76-6B70D8FCC13A}" dt="2022-05-27T17:44:17.920" v="2314"/>
          <ac:spMkLst>
            <pc:docMk/>
            <pc:sldMk cId="1909208524" sldId="2076138337"/>
            <ac:spMk id="10" creationId="{EBCF9258-1099-7068-75AE-0899827121CE}"/>
          </ac:spMkLst>
        </pc:spChg>
        <pc:spChg chg="add del">
          <ac:chgData name="eldert@eldert.net" userId="fbe95aa6-f670-4838-bac7-c94df5e74cff" providerId="ADAL" clId="{0D12886E-009E-489D-9F76-6B70D8FCC13A}" dt="2022-05-27T17:16:51.640" v="775" actId="26606"/>
          <ac:spMkLst>
            <pc:docMk/>
            <pc:sldMk cId="1909208524" sldId="2076138337"/>
            <ac:spMk id="11" creationId="{2B566528-1B12-4246-9431-5C2D7D081168}"/>
          </ac:spMkLst>
        </pc:spChg>
        <pc:spChg chg="add del mod">
          <ac:chgData name="eldert@eldert.net" userId="fbe95aa6-f670-4838-bac7-c94df5e74cff" providerId="ADAL" clId="{0D12886E-009E-489D-9F76-6B70D8FCC13A}" dt="2022-05-27T17:44:17.920" v="2314"/>
          <ac:spMkLst>
            <pc:docMk/>
            <pc:sldMk cId="1909208524" sldId="2076138337"/>
            <ac:spMk id="12" creationId="{55B378DA-41A7-8E2C-0D83-9DF8CAA50DB4}"/>
          </ac:spMkLst>
        </pc:spChg>
        <pc:spChg chg="add del mod">
          <ac:chgData name="eldert@eldert.net" userId="fbe95aa6-f670-4838-bac7-c94df5e74cff" providerId="ADAL" clId="{0D12886E-009E-489D-9F76-6B70D8FCC13A}" dt="2022-05-27T17:44:17.920" v="2314"/>
          <ac:spMkLst>
            <pc:docMk/>
            <pc:sldMk cId="1909208524" sldId="2076138337"/>
            <ac:spMk id="16" creationId="{8FC39734-17B2-EAAF-6B73-F6B58FB0A930}"/>
          </ac:spMkLst>
        </pc:spChg>
        <pc:spChg chg="add del mod">
          <ac:chgData name="eldert@eldert.net" userId="fbe95aa6-f670-4838-bac7-c94df5e74cff" providerId="ADAL" clId="{0D12886E-009E-489D-9F76-6B70D8FCC13A}" dt="2022-05-27T17:47:40.945" v="2329" actId="26606"/>
          <ac:spMkLst>
            <pc:docMk/>
            <pc:sldMk cId="1909208524" sldId="2076138337"/>
            <ac:spMk id="20" creationId="{15BFDBDE-9873-7083-96F5-9F43AB98E205}"/>
          </ac:spMkLst>
        </pc:spChg>
        <pc:spChg chg="add del">
          <ac:chgData name="eldert@eldert.net" userId="fbe95aa6-f670-4838-bac7-c94df5e74cff" providerId="ADAL" clId="{0D12886E-009E-489D-9F76-6B70D8FCC13A}" dt="2022-05-27T17:41:17.588" v="2215" actId="700"/>
          <ac:spMkLst>
            <pc:docMk/>
            <pc:sldMk cId="1909208524" sldId="2076138337"/>
            <ac:spMk id="21" creationId="{5E39A796-BE83-48B1-B33F-35C4A32AAB57}"/>
          </ac:spMkLst>
        </pc:spChg>
        <pc:spChg chg="add del">
          <ac:chgData name="eldert@eldert.net" userId="fbe95aa6-f670-4838-bac7-c94df5e74cff" providerId="ADAL" clId="{0D12886E-009E-489D-9F76-6B70D8FCC13A}" dt="2022-05-27T17:41:17.588" v="2215" actId="700"/>
          <ac:spMkLst>
            <pc:docMk/>
            <pc:sldMk cId="1909208524" sldId="2076138337"/>
            <ac:spMk id="22" creationId="{72F84B47-E267-4194-8194-831DB7B5547F}"/>
          </ac:spMkLst>
        </pc:spChg>
        <pc:spChg chg="add">
          <ac:chgData name="eldert@eldert.net" userId="fbe95aa6-f670-4838-bac7-c94df5e74cff" providerId="ADAL" clId="{0D12886E-009E-489D-9F76-6B70D8FCC13A}" dt="2022-05-27T17:47:40.945" v="2329" actId="26606"/>
          <ac:spMkLst>
            <pc:docMk/>
            <pc:sldMk cId="1909208524" sldId="2076138337"/>
            <ac:spMk id="25" creationId="{743AA782-23D1-4521-8CAD-47662984AA08}"/>
          </ac:spMkLst>
        </pc:spChg>
        <pc:spChg chg="add">
          <ac:chgData name="eldert@eldert.net" userId="fbe95aa6-f670-4838-bac7-c94df5e74cff" providerId="ADAL" clId="{0D12886E-009E-489D-9F76-6B70D8FCC13A}" dt="2022-05-27T17:47:40.945" v="2329" actId="26606"/>
          <ac:spMkLst>
            <pc:docMk/>
            <pc:sldMk cId="1909208524" sldId="2076138337"/>
            <ac:spMk id="27" creationId="{650D18FE-0824-4A46-B22C-A86B52E5780A}"/>
          </ac:spMkLst>
        </pc:spChg>
        <pc:grpChg chg="add del">
          <ac:chgData name="eldert@eldert.net" userId="fbe95aa6-f670-4838-bac7-c94df5e74cff" providerId="ADAL" clId="{0D12886E-009E-489D-9F76-6B70D8FCC13A}" dt="2022-05-27T17:16:51.640" v="775" actId="26606"/>
          <ac:grpSpMkLst>
            <pc:docMk/>
            <pc:sldMk cId="1909208524" sldId="2076138337"/>
            <ac:grpSpMk id="13" creationId="{828A5161-06F1-46CF-8AD7-844680A59E13}"/>
          </ac:grpSpMkLst>
        </pc:grpChg>
        <pc:grpChg chg="add del">
          <ac:chgData name="eldert@eldert.net" userId="fbe95aa6-f670-4838-bac7-c94df5e74cff" providerId="ADAL" clId="{0D12886E-009E-489D-9F76-6B70D8FCC13A}" dt="2022-05-27T17:16:51.640" v="775" actId="26606"/>
          <ac:grpSpMkLst>
            <pc:docMk/>
            <pc:sldMk cId="1909208524" sldId="2076138337"/>
            <ac:grpSpMk id="17" creationId="{5995D10D-E9C9-47DB-AE7E-801FEF38F5C9}"/>
          </ac:grpSpMkLst>
        </pc:grpChg>
        <pc:picChg chg="add mod">
          <ac:chgData name="eldert@eldert.net" userId="fbe95aa6-f670-4838-bac7-c94df5e74cff" providerId="ADAL" clId="{0D12886E-009E-489D-9F76-6B70D8FCC13A}" dt="2022-05-27T17:47:40.945" v="2329" actId="26606"/>
          <ac:picMkLst>
            <pc:docMk/>
            <pc:sldMk cId="1909208524" sldId="2076138337"/>
            <ac:picMk id="6" creationId="{AD79391C-240B-80CA-5E0C-B38A93F5E461}"/>
          </ac:picMkLst>
        </pc:picChg>
      </pc:sldChg>
      <pc:sldChg chg="addSp delSp modSp new mod modTransition setBg modClrScheme modAnim chgLayout">
        <pc:chgData name="eldert@eldert.net" userId="fbe95aa6-f670-4838-bac7-c94df5e74cff" providerId="ADAL" clId="{0D12886E-009E-489D-9F76-6B70D8FCC13A}" dt="2022-05-27T19:00:18.501" v="2640"/>
        <pc:sldMkLst>
          <pc:docMk/>
          <pc:sldMk cId="1684306205" sldId="2076138338"/>
        </pc:sldMkLst>
        <pc:spChg chg="del mod ord">
          <ac:chgData name="eldert@eldert.net" userId="fbe95aa6-f670-4838-bac7-c94df5e74cff" providerId="ADAL" clId="{0D12886E-009E-489D-9F76-6B70D8FCC13A}" dt="2022-05-27T17:25:04.472" v="1187" actId="700"/>
          <ac:spMkLst>
            <pc:docMk/>
            <pc:sldMk cId="1684306205" sldId="2076138338"/>
            <ac:spMk id="2" creationId="{3C76B9EE-8800-2C03-4B82-1E3201EA4A28}"/>
          </ac:spMkLst>
        </pc:spChg>
        <pc:spChg chg="del mod ord">
          <ac:chgData name="eldert@eldert.net" userId="fbe95aa6-f670-4838-bac7-c94df5e74cff" providerId="ADAL" clId="{0D12886E-009E-489D-9F76-6B70D8FCC13A}" dt="2022-05-27T17:25:04.472" v="1187" actId="700"/>
          <ac:spMkLst>
            <pc:docMk/>
            <pc:sldMk cId="1684306205" sldId="2076138338"/>
            <ac:spMk id="3" creationId="{DE6CCE48-7786-0B69-CCF8-4BCF27383955}"/>
          </ac:spMkLst>
        </pc:spChg>
        <pc:spChg chg="del">
          <ac:chgData name="eldert@eldert.net" userId="fbe95aa6-f670-4838-bac7-c94df5e74cff" providerId="ADAL" clId="{0D12886E-009E-489D-9F76-6B70D8FCC13A}" dt="2022-05-27T17:25:04.472" v="1187" actId="700"/>
          <ac:spMkLst>
            <pc:docMk/>
            <pc:sldMk cId="1684306205" sldId="2076138338"/>
            <ac:spMk id="4" creationId="{6C4F7B1E-B08B-1623-82BE-60C8DE5C9D72}"/>
          </ac:spMkLst>
        </pc:spChg>
        <pc:spChg chg="add mod ord">
          <ac:chgData name="eldert@eldert.net" userId="fbe95aa6-f670-4838-bac7-c94df5e74cff" providerId="ADAL" clId="{0D12886E-009E-489D-9F76-6B70D8FCC13A}" dt="2022-05-27T17:49:38.069" v="2337" actId="26606"/>
          <ac:spMkLst>
            <pc:docMk/>
            <pc:sldMk cId="1684306205" sldId="2076138338"/>
            <ac:spMk id="5" creationId="{FED5B6C2-79BC-B7AC-77BB-1795CCBE55B1}"/>
          </ac:spMkLst>
        </pc:spChg>
        <pc:spChg chg="add del mod ord">
          <ac:chgData name="eldert@eldert.net" userId="fbe95aa6-f670-4838-bac7-c94df5e74cff" providerId="ADAL" clId="{0D12886E-009E-489D-9F76-6B70D8FCC13A}" dt="2022-05-27T17:49:38.069" v="2337" actId="26606"/>
          <ac:spMkLst>
            <pc:docMk/>
            <pc:sldMk cId="1684306205" sldId="2076138338"/>
            <ac:spMk id="6" creationId="{138294FC-F4B1-130D-8403-4CC9E8F56101}"/>
          </ac:spMkLst>
        </pc:spChg>
        <pc:spChg chg="add del mod">
          <ac:chgData name="eldert@eldert.net" userId="fbe95aa6-f670-4838-bac7-c94df5e74cff" providerId="ADAL" clId="{0D12886E-009E-489D-9F76-6B70D8FCC13A}" dt="2022-05-27T17:44:17.920" v="2314"/>
          <ac:spMkLst>
            <pc:docMk/>
            <pc:sldMk cId="1684306205" sldId="2076138338"/>
            <ac:spMk id="7" creationId="{7D9B6C8E-B67C-8DAC-4192-BA7D3D3F7A43}"/>
          </ac:spMkLst>
        </pc:spChg>
        <pc:spChg chg="add del mod">
          <ac:chgData name="eldert@eldert.net" userId="fbe95aa6-f670-4838-bac7-c94df5e74cff" providerId="ADAL" clId="{0D12886E-009E-489D-9F76-6B70D8FCC13A}" dt="2022-05-27T17:44:17.920" v="2314"/>
          <ac:spMkLst>
            <pc:docMk/>
            <pc:sldMk cId="1684306205" sldId="2076138338"/>
            <ac:spMk id="8" creationId="{9B65CDBA-A4D5-B9F7-A879-17817D074B26}"/>
          </ac:spMkLst>
        </pc:spChg>
        <pc:spChg chg="add">
          <ac:chgData name="eldert@eldert.net" userId="fbe95aa6-f670-4838-bac7-c94df5e74cff" providerId="ADAL" clId="{0D12886E-009E-489D-9F76-6B70D8FCC13A}" dt="2022-05-27T17:49:38.069" v="2337" actId="26606"/>
          <ac:spMkLst>
            <pc:docMk/>
            <pc:sldMk cId="1684306205" sldId="2076138338"/>
            <ac:spMk id="12" creationId="{35DB3719-6FDC-4E5D-891D-FF40B7300F64}"/>
          </ac:spMkLst>
        </pc:spChg>
        <pc:spChg chg="add">
          <ac:chgData name="eldert@eldert.net" userId="fbe95aa6-f670-4838-bac7-c94df5e74cff" providerId="ADAL" clId="{0D12886E-009E-489D-9F76-6B70D8FCC13A}" dt="2022-05-27T17:49:38.069" v="2337" actId="26606"/>
          <ac:spMkLst>
            <pc:docMk/>
            <pc:sldMk cId="1684306205" sldId="2076138338"/>
            <ac:spMk id="14" creationId="{E0CBAC23-2E3F-4A90-BA59-F8299F6A5439}"/>
          </ac:spMkLst>
        </pc:spChg>
        <pc:graphicFrameChg chg="add mod">
          <ac:chgData name="eldert@eldert.net" userId="fbe95aa6-f670-4838-bac7-c94df5e74cff" providerId="ADAL" clId="{0D12886E-009E-489D-9F76-6B70D8FCC13A}" dt="2022-05-27T18:56:32.148" v="2605" actId="207"/>
          <ac:graphicFrameMkLst>
            <pc:docMk/>
            <pc:sldMk cId="1684306205" sldId="2076138338"/>
            <ac:graphicFrameMk id="9" creationId="{B165F841-CDDD-DB70-35C6-5C1CC342EE06}"/>
          </ac:graphicFrameMkLst>
        </pc:graphicFrameChg>
      </pc:sldChg>
      <pc:sldChg chg="addSp delSp modSp add del mod modShow">
        <pc:chgData name="eldert@eldert.net" userId="fbe95aa6-f670-4838-bac7-c94df5e74cff" providerId="ADAL" clId="{0D12886E-009E-489D-9F76-6B70D8FCC13A}" dt="2022-05-27T17:13:17.909" v="672" actId="47"/>
        <pc:sldMkLst>
          <pc:docMk/>
          <pc:sldMk cId="2818264301" sldId="2076138338"/>
        </pc:sldMkLst>
        <pc:spChg chg="add del">
          <ac:chgData name="eldert@eldert.net" userId="fbe95aa6-f670-4838-bac7-c94df5e74cff" providerId="ADAL" clId="{0D12886E-009E-489D-9F76-6B70D8FCC13A}" dt="2022-05-27T17:07:14.637" v="548" actId="22"/>
          <ac:spMkLst>
            <pc:docMk/>
            <pc:sldMk cId="2818264301" sldId="2076138338"/>
            <ac:spMk id="3" creationId="{2EAA69D5-5E43-EDC5-179C-B3DCFA61A6E1}"/>
          </ac:spMkLst>
        </pc:spChg>
        <pc:picChg chg="add del mod modCrop">
          <ac:chgData name="eldert@eldert.net" userId="fbe95aa6-f670-4838-bac7-c94df5e74cff" providerId="ADAL" clId="{0D12886E-009E-489D-9F76-6B70D8FCC13A}" dt="2022-05-27T17:07:14.637" v="548" actId="22"/>
          <ac:picMkLst>
            <pc:docMk/>
            <pc:sldMk cId="2818264301" sldId="2076138338"/>
            <ac:picMk id="2" creationId="{96606450-0099-DB55-DAAA-6174EF574065}"/>
          </ac:picMkLst>
        </pc:picChg>
        <pc:picChg chg="del">
          <ac:chgData name="eldert@eldert.net" userId="fbe95aa6-f670-4838-bac7-c94df5e74cff" providerId="ADAL" clId="{0D12886E-009E-489D-9F76-6B70D8FCC13A}" dt="2022-05-27T17:07:12.073" v="546" actId="478"/>
          <ac:picMkLst>
            <pc:docMk/>
            <pc:sldMk cId="2818264301" sldId="2076138338"/>
            <ac:picMk id="22" creationId="{BDEF0776-5FEA-C390-69F0-CE456A6575FF}"/>
          </ac:picMkLst>
        </pc:picChg>
      </pc:sldChg>
      <pc:sldChg chg="addSp delSp modSp new mod modTransition setBg modClrScheme modAnim delDesignElem chgLayout">
        <pc:chgData name="eldert@eldert.net" userId="fbe95aa6-f670-4838-bac7-c94df5e74cff" providerId="ADAL" clId="{0D12886E-009E-489D-9F76-6B70D8FCC13A}" dt="2022-06-13T07:05:24.733" v="2939" actId="20577"/>
        <pc:sldMkLst>
          <pc:docMk/>
          <pc:sldMk cId="184229561" sldId="2076138339"/>
        </pc:sldMkLst>
        <pc:spChg chg="del mod ord">
          <ac:chgData name="eldert@eldert.net" userId="fbe95aa6-f670-4838-bac7-c94df5e74cff" providerId="ADAL" clId="{0D12886E-009E-489D-9F76-6B70D8FCC13A}" dt="2022-05-27T17:34:24.009" v="2018" actId="700"/>
          <ac:spMkLst>
            <pc:docMk/>
            <pc:sldMk cId="184229561" sldId="2076138339"/>
            <ac:spMk id="2" creationId="{0809163B-A95F-8FFA-6478-A998F6B49A99}"/>
          </ac:spMkLst>
        </pc:spChg>
        <pc:spChg chg="del mod ord">
          <ac:chgData name="eldert@eldert.net" userId="fbe95aa6-f670-4838-bac7-c94df5e74cff" providerId="ADAL" clId="{0D12886E-009E-489D-9F76-6B70D8FCC13A}" dt="2022-05-27T17:34:24.009" v="2018" actId="700"/>
          <ac:spMkLst>
            <pc:docMk/>
            <pc:sldMk cId="184229561" sldId="2076138339"/>
            <ac:spMk id="3" creationId="{FA41C82B-CE5C-5561-0711-3A30E84A28A5}"/>
          </ac:spMkLst>
        </pc:spChg>
        <pc:spChg chg="del">
          <ac:chgData name="eldert@eldert.net" userId="fbe95aa6-f670-4838-bac7-c94df5e74cff" providerId="ADAL" clId="{0D12886E-009E-489D-9F76-6B70D8FCC13A}" dt="2022-05-27T17:34:24.009" v="2018" actId="700"/>
          <ac:spMkLst>
            <pc:docMk/>
            <pc:sldMk cId="184229561" sldId="2076138339"/>
            <ac:spMk id="4" creationId="{395FEF1E-D027-CD2A-3ED4-DF1B557CF604}"/>
          </ac:spMkLst>
        </pc:spChg>
        <pc:spChg chg="del">
          <ac:chgData name="eldert@eldert.net" userId="fbe95aa6-f670-4838-bac7-c94df5e74cff" providerId="ADAL" clId="{0D12886E-009E-489D-9F76-6B70D8FCC13A}" dt="2022-05-27T17:34:24.009" v="2018" actId="700"/>
          <ac:spMkLst>
            <pc:docMk/>
            <pc:sldMk cId="184229561" sldId="2076138339"/>
            <ac:spMk id="5" creationId="{241199CC-D204-E4AB-D48B-77A204F80158}"/>
          </ac:spMkLst>
        </pc:spChg>
        <pc:spChg chg="del">
          <ac:chgData name="eldert@eldert.net" userId="fbe95aa6-f670-4838-bac7-c94df5e74cff" providerId="ADAL" clId="{0D12886E-009E-489D-9F76-6B70D8FCC13A}" dt="2022-05-27T17:34:24.009" v="2018" actId="700"/>
          <ac:spMkLst>
            <pc:docMk/>
            <pc:sldMk cId="184229561" sldId="2076138339"/>
            <ac:spMk id="6" creationId="{C57900ED-DDAC-58B5-93BE-BAE7E2DAA468}"/>
          </ac:spMkLst>
        </pc:spChg>
        <pc:spChg chg="del">
          <ac:chgData name="eldert@eldert.net" userId="fbe95aa6-f670-4838-bac7-c94df5e74cff" providerId="ADAL" clId="{0D12886E-009E-489D-9F76-6B70D8FCC13A}" dt="2022-05-27T17:34:24.009" v="2018" actId="700"/>
          <ac:spMkLst>
            <pc:docMk/>
            <pc:sldMk cId="184229561" sldId="2076138339"/>
            <ac:spMk id="7" creationId="{326F3A49-78C6-B9F4-560D-641D85C85B75}"/>
          </ac:spMkLst>
        </pc:spChg>
        <pc:spChg chg="add mod ord">
          <ac:chgData name="eldert@eldert.net" userId="fbe95aa6-f670-4838-bac7-c94df5e74cff" providerId="ADAL" clId="{0D12886E-009E-489D-9F76-6B70D8FCC13A}" dt="2022-05-27T20:03:21.781" v="2701" actId="26606"/>
          <ac:spMkLst>
            <pc:docMk/>
            <pc:sldMk cId="184229561" sldId="2076138339"/>
            <ac:spMk id="8" creationId="{01AC2B7D-59C9-1516-182D-4DF8F46A0DCE}"/>
          </ac:spMkLst>
        </pc:spChg>
        <pc:spChg chg="add mod ord">
          <ac:chgData name="eldert@eldert.net" userId="fbe95aa6-f670-4838-bac7-c94df5e74cff" providerId="ADAL" clId="{0D12886E-009E-489D-9F76-6B70D8FCC13A}" dt="2022-06-13T07:05:24.733" v="2939" actId="20577"/>
          <ac:spMkLst>
            <pc:docMk/>
            <pc:sldMk cId="184229561" sldId="2076138339"/>
            <ac:spMk id="9" creationId="{78721085-5431-540F-13AF-D312B3AC0EC1}"/>
          </ac:spMkLst>
        </pc:spChg>
        <pc:spChg chg="add del mod">
          <ac:chgData name="eldert@eldert.net" userId="fbe95aa6-f670-4838-bac7-c94df5e74cff" providerId="ADAL" clId="{0D12886E-009E-489D-9F76-6B70D8FCC13A}" dt="2022-05-27T17:44:17.920" v="2314"/>
          <ac:spMkLst>
            <pc:docMk/>
            <pc:sldMk cId="184229561" sldId="2076138339"/>
            <ac:spMk id="10" creationId="{CDFD0E91-8515-B213-41D0-FE593CADDDC8}"/>
          </ac:spMkLst>
        </pc:spChg>
        <pc:spChg chg="add del mod">
          <ac:chgData name="eldert@eldert.net" userId="fbe95aa6-f670-4838-bac7-c94df5e74cff" providerId="ADAL" clId="{0D12886E-009E-489D-9F76-6B70D8FCC13A}" dt="2022-05-27T17:44:17.920" v="2314"/>
          <ac:spMkLst>
            <pc:docMk/>
            <pc:sldMk cId="184229561" sldId="2076138339"/>
            <ac:spMk id="14" creationId="{0D46A7F7-D81C-A172-0FF8-AC513AC23709}"/>
          </ac:spMkLst>
        </pc:spChg>
        <pc:spChg chg="add del">
          <ac:chgData name="eldert@eldert.net" userId="fbe95aa6-f670-4838-bac7-c94df5e74cff" providerId="ADAL" clId="{0D12886E-009E-489D-9F76-6B70D8FCC13A}" dt="2022-05-27T17:37:54.462" v="2183" actId="26606"/>
          <ac:spMkLst>
            <pc:docMk/>
            <pc:sldMk cId="184229561" sldId="2076138339"/>
            <ac:spMk id="15" creationId="{F13C74B1-5B17-4795-BED0-7140497B445A}"/>
          </ac:spMkLst>
        </pc:spChg>
        <pc:spChg chg="add del">
          <ac:chgData name="eldert@eldert.net" userId="fbe95aa6-f670-4838-bac7-c94df5e74cff" providerId="ADAL" clId="{0D12886E-009E-489D-9F76-6B70D8FCC13A}" dt="2022-05-27T17:37:26.272" v="2178" actId="26606"/>
          <ac:spMkLst>
            <pc:docMk/>
            <pc:sldMk cId="184229561" sldId="2076138339"/>
            <ac:spMk id="16" creationId="{86C7B4A1-154A-4DF0-AC46-F88D75A2E0FD}"/>
          </ac:spMkLst>
        </pc:spChg>
        <pc:spChg chg="add del">
          <ac:chgData name="eldert@eldert.net" userId="fbe95aa6-f670-4838-bac7-c94df5e74cff" providerId="ADAL" clId="{0D12886E-009E-489D-9F76-6B70D8FCC13A}" dt="2022-05-27T17:37:54.462" v="2183" actId="26606"/>
          <ac:spMkLst>
            <pc:docMk/>
            <pc:sldMk cId="184229561" sldId="2076138339"/>
            <ac:spMk id="17" creationId="{D4974D33-8DC5-464E-8C6D-BE58F0669C17}"/>
          </ac:spMkLst>
        </pc:spChg>
        <pc:spChg chg="add del">
          <ac:chgData name="eldert@eldert.net" userId="fbe95aa6-f670-4838-bac7-c94df5e74cff" providerId="ADAL" clId="{0D12886E-009E-489D-9F76-6B70D8FCC13A}" dt="2022-05-27T20:03:21.781" v="2701" actId="26606"/>
          <ac:spMkLst>
            <pc:docMk/>
            <pc:sldMk cId="184229561" sldId="2076138339"/>
            <ac:spMk id="18" creationId="{F13C74B1-5B17-4795-BED0-7140497B445A}"/>
          </ac:spMkLst>
        </pc:spChg>
        <pc:spChg chg="add del">
          <ac:chgData name="eldert@eldert.net" userId="fbe95aa6-f670-4838-bac7-c94df5e74cff" providerId="ADAL" clId="{0D12886E-009E-489D-9F76-6B70D8FCC13A}" dt="2022-05-27T20:03:21.781" v="2701" actId="26606"/>
          <ac:spMkLst>
            <pc:docMk/>
            <pc:sldMk cId="184229561" sldId="2076138339"/>
            <ac:spMk id="19" creationId="{D4974D33-8DC5-464E-8C6D-BE58F0669C17}"/>
          </ac:spMkLst>
        </pc:spChg>
        <pc:spChg chg="add">
          <ac:chgData name="eldert@eldert.net" userId="fbe95aa6-f670-4838-bac7-c94df5e74cff" providerId="ADAL" clId="{0D12886E-009E-489D-9F76-6B70D8FCC13A}" dt="2022-05-27T20:03:21.781" v="2701" actId="26606"/>
          <ac:spMkLst>
            <pc:docMk/>
            <pc:sldMk cId="184229561" sldId="2076138339"/>
            <ac:spMk id="71" creationId="{04812C46-200A-4DEB-A05E-3ED6C68C2387}"/>
          </ac:spMkLst>
        </pc:spChg>
        <pc:spChg chg="add">
          <ac:chgData name="eldert@eldert.net" userId="fbe95aa6-f670-4838-bac7-c94df5e74cff" providerId="ADAL" clId="{0D12886E-009E-489D-9F76-6B70D8FCC13A}" dt="2022-05-27T20:03:21.781" v="2701" actId="26606"/>
          <ac:spMkLst>
            <pc:docMk/>
            <pc:sldMk cId="184229561" sldId="2076138339"/>
            <ac:spMk id="73" creationId="{D1EA859B-E555-4109-94F3-6700E046E008}"/>
          </ac:spMkLst>
        </pc:spChg>
        <pc:picChg chg="add del mod ord">
          <ac:chgData name="eldert@eldert.net" userId="fbe95aa6-f670-4838-bac7-c94df5e74cff" providerId="ADAL" clId="{0D12886E-009E-489D-9F76-6B70D8FCC13A}" dt="2022-05-27T17:37:54.462" v="2183" actId="26606"/>
          <ac:picMkLst>
            <pc:docMk/>
            <pc:sldMk cId="184229561" sldId="2076138339"/>
            <ac:picMk id="11" creationId="{5C85D631-3876-6BAA-366B-9B3B591D801F}"/>
          </ac:picMkLst>
        </pc:picChg>
        <pc:picChg chg="add del">
          <ac:chgData name="eldert@eldert.net" userId="fbe95aa6-f670-4838-bac7-c94df5e74cff" providerId="ADAL" clId="{0D12886E-009E-489D-9F76-6B70D8FCC13A}" dt="2022-05-27T17:38:11.877" v="2185" actId="26606"/>
          <ac:picMkLst>
            <pc:docMk/>
            <pc:sldMk cId="184229561" sldId="2076138339"/>
            <ac:picMk id="13" creationId="{DC2D773A-CE4C-2B49-666B-2205D74D8DAD}"/>
          </ac:picMkLst>
        </pc:picChg>
        <pc:picChg chg="add del">
          <ac:chgData name="eldert@eldert.net" userId="fbe95aa6-f670-4838-bac7-c94df5e74cff" providerId="ADAL" clId="{0D12886E-009E-489D-9F76-6B70D8FCC13A}" dt="2022-05-27T20:01:09.105" v="2697" actId="478"/>
          <ac:picMkLst>
            <pc:docMk/>
            <pc:sldMk cId="184229561" sldId="2076138339"/>
            <ac:picMk id="20" creationId="{DCA99D56-29AF-7449-B4DD-2BCBAAC9A207}"/>
          </ac:picMkLst>
        </pc:picChg>
        <pc:picChg chg="add mod ord">
          <ac:chgData name="eldert@eldert.net" userId="fbe95aa6-f670-4838-bac7-c94df5e74cff" providerId="ADAL" clId="{0D12886E-009E-489D-9F76-6B70D8FCC13A}" dt="2022-05-27T20:03:21.781" v="2701" actId="26606"/>
          <ac:picMkLst>
            <pc:docMk/>
            <pc:sldMk cId="184229561" sldId="2076138339"/>
            <ac:picMk id="1026" creationId="{7AB97119-3615-752B-C8A3-71CBA464C6C6}"/>
          </ac:picMkLst>
        </pc:picChg>
        <pc:cxnChg chg="add del">
          <ac:chgData name="eldert@eldert.net" userId="fbe95aa6-f670-4838-bac7-c94df5e74cff" providerId="ADAL" clId="{0D12886E-009E-489D-9F76-6B70D8FCC13A}" dt="2022-05-27T17:38:11.877" v="2185" actId="26606"/>
          <ac:cxnSpMkLst>
            <pc:docMk/>
            <pc:sldMk cId="184229561" sldId="2076138339"/>
            <ac:cxnSpMk id="12" creationId="{E4A809D5-3600-46D4-A466-67F2349A54FB}"/>
          </ac:cxnSpMkLst>
        </pc:cxnChg>
      </pc:sldChg>
      <pc:sldChg chg="addSp delSp modSp add mod modTransition setBg modAnim">
        <pc:chgData name="eldert@eldert.net" userId="fbe95aa6-f670-4838-bac7-c94df5e74cff" providerId="ADAL" clId="{0D12886E-009E-489D-9F76-6B70D8FCC13A}" dt="2022-05-27T21:34:31.676" v="2799" actId="26606"/>
        <pc:sldMkLst>
          <pc:docMk/>
          <pc:sldMk cId="3241287920" sldId="2076138340"/>
        </pc:sldMkLst>
        <pc:spChg chg="mod">
          <ac:chgData name="eldert@eldert.net" userId="fbe95aa6-f670-4838-bac7-c94df5e74cff" providerId="ADAL" clId="{0D12886E-009E-489D-9F76-6B70D8FCC13A}" dt="2022-05-27T21:34:31.676" v="2799" actId="26606"/>
          <ac:spMkLst>
            <pc:docMk/>
            <pc:sldMk cId="3241287920" sldId="2076138340"/>
            <ac:spMk id="2" creationId="{DD139B86-6CD7-821B-521C-DF496EA40863}"/>
          </ac:spMkLst>
        </pc:spChg>
        <pc:spChg chg="mod ord">
          <ac:chgData name="eldert@eldert.net" userId="fbe95aa6-f670-4838-bac7-c94df5e74cff" providerId="ADAL" clId="{0D12886E-009E-489D-9F76-6B70D8FCC13A}" dt="2022-05-27T21:34:31.676" v="2799" actId="26606"/>
          <ac:spMkLst>
            <pc:docMk/>
            <pc:sldMk cId="3241287920" sldId="2076138340"/>
            <ac:spMk id="3" creationId="{1ED2186D-B370-F861-24A2-9DC95BE7F415}"/>
          </ac:spMkLst>
        </pc:spChg>
        <pc:spChg chg="del">
          <ac:chgData name="eldert@eldert.net" userId="fbe95aa6-f670-4838-bac7-c94df5e74cff" providerId="ADAL" clId="{0D12886E-009E-489D-9F76-6B70D8FCC13A}" dt="2022-05-27T21:33:46.080" v="2795" actId="26606"/>
          <ac:spMkLst>
            <pc:docMk/>
            <pc:sldMk cId="3241287920" sldId="2076138340"/>
            <ac:spMk id="26" creationId="{2C61293E-6EBE-43EF-A52C-9BEBFD7679D4}"/>
          </ac:spMkLst>
        </pc:spChg>
        <pc:spChg chg="del">
          <ac:chgData name="eldert@eldert.net" userId="fbe95aa6-f670-4838-bac7-c94df5e74cff" providerId="ADAL" clId="{0D12886E-009E-489D-9F76-6B70D8FCC13A}" dt="2022-05-27T21:33:46.080" v="2795" actId="26606"/>
          <ac:spMkLst>
            <pc:docMk/>
            <pc:sldMk cId="3241287920" sldId="2076138340"/>
            <ac:spMk id="28" creationId="{21540236-BFD5-4A9D-8840-4703E7F76825}"/>
          </ac:spMkLst>
        </pc:spChg>
        <pc:spChg chg="add del">
          <ac:chgData name="eldert@eldert.net" userId="fbe95aa6-f670-4838-bac7-c94df5e74cff" providerId="ADAL" clId="{0D12886E-009E-489D-9F76-6B70D8FCC13A}" dt="2022-05-27T21:34:03.500" v="2798" actId="26606"/>
          <ac:spMkLst>
            <pc:docMk/>
            <pc:sldMk cId="3241287920" sldId="2076138340"/>
            <ac:spMk id="71" creationId="{F13C74B1-5B17-4795-BED0-7140497B445A}"/>
          </ac:spMkLst>
        </pc:spChg>
        <pc:spChg chg="add del">
          <ac:chgData name="eldert@eldert.net" userId="fbe95aa6-f670-4838-bac7-c94df5e74cff" providerId="ADAL" clId="{0D12886E-009E-489D-9F76-6B70D8FCC13A}" dt="2022-05-27T21:34:03.500" v="2798" actId="26606"/>
          <ac:spMkLst>
            <pc:docMk/>
            <pc:sldMk cId="3241287920" sldId="2076138340"/>
            <ac:spMk id="73" creationId="{D4974D33-8DC5-464E-8C6D-BE58F0669C17}"/>
          </ac:spMkLst>
        </pc:spChg>
        <pc:spChg chg="add">
          <ac:chgData name="eldert@eldert.net" userId="fbe95aa6-f670-4838-bac7-c94df5e74cff" providerId="ADAL" clId="{0D12886E-009E-489D-9F76-6B70D8FCC13A}" dt="2022-05-27T21:34:31.676" v="2799" actId="26606"/>
          <ac:spMkLst>
            <pc:docMk/>
            <pc:sldMk cId="3241287920" sldId="2076138340"/>
            <ac:spMk id="74" creationId="{2C61293E-6EBE-43EF-A52C-9BEBFD7679D4}"/>
          </ac:spMkLst>
        </pc:spChg>
        <pc:spChg chg="add">
          <ac:chgData name="eldert@eldert.net" userId="fbe95aa6-f670-4838-bac7-c94df5e74cff" providerId="ADAL" clId="{0D12886E-009E-489D-9F76-6B70D8FCC13A}" dt="2022-05-27T21:34:31.676" v="2799" actId="26606"/>
          <ac:spMkLst>
            <pc:docMk/>
            <pc:sldMk cId="3241287920" sldId="2076138340"/>
            <ac:spMk id="76" creationId="{21540236-BFD5-4A9D-8840-4703E7F76825}"/>
          </ac:spMkLst>
        </pc:spChg>
        <pc:spChg chg="add del">
          <ac:chgData name="eldert@eldert.net" userId="fbe95aa6-f670-4838-bac7-c94df5e74cff" providerId="ADAL" clId="{0D12886E-009E-489D-9F76-6B70D8FCC13A}" dt="2022-05-27T21:34:03.490" v="2797" actId="26606"/>
          <ac:spMkLst>
            <pc:docMk/>
            <pc:sldMk cId="3241287920" sldId="2076138340"/>
            <ac:spMk id="135" creationId="{F13C74B1-5B17-4795-BED0-7140497B445A}"/>
          </ac:spMkLst>
        </pc:spChg>
        <pc:spChg chg="add del">
          <ac:chgData name="eldert@eldert.net" userId="fbe95aa6-f670-4838-bac7-c94df5e74cff" providerId="ADAL" clId="{0D12886E-009E-489D-9F76-6B70D8FCC13A}" dt="2022-05-27T21:34:03.490" v="2797" actId="26606"/>
          <ac:spMkLst>
            <pc:docMk/>
            <pc:sldMk cId="3241287920" sldId="2076138340"/>
            <ac:spMk id="137" creationId="{D4974D33-8DC5-464E-8C6D-BE58F0669C17}"/>
          </ac:spMkLst>
        </pc:spChg>
        <pc:spChg chg="add del">
          <ac:chgData name="eldert@eldert.net" userId="fbe95aa6-f670-4838-bac7-c94df5e74cff" providerId="ADAL" clId="{0D12886E-009E-489D-9F76-6B70D8FCC13A}" dt="2022-05-27T21:34:31.676" v="2799" actId="26606"/>
          <ac:spMkLst>
            <pc:docMk/>
            <pc:sldMk cId="3241287920" sldId="2076138340"/>
            <ac:spMk id="3076" creationId="{2C61293E-6EBE-43EF-A52C-9BEBFD7679D4}"/>
          </ac:spMkLst>
        </pc:spChg>
        <pc:spChg chg="add del">
          <ac:chgData name="eldert@eldert.net" userId="fbe95aa6-f670-4838-bac7-c94df5e74cff" providerId="ADAL" clId="{0D12886E-009E-489D-9F76-6B70D8FCC13A}" dt="2022-05-27T21:34:31.676" v="2799" actId="26606"/>
          <ac:spMkLst>
            <pc:docMk/>
            <pc:sldMk cId="3241287920" sldId="2076138340"/>
            <ac:spMk id="3077" creationId="{3FCFB1DE-0B7E-48CC-BA90-B2AB0889F9D6}"/>
          </ac:spMkLst>
        </pc:spChg>
        <pc:picChg chg="add del">
          <ac:chgData name="eldert@eldert.net" userId="fbe95aa6-f670-4838-bac7-c94df5e74cff" providerId="ADAL" clId="{0D12886E-009E-489D-9F76-6B70D8FCC13A}" dt="2022-05-27T21:33:37.531" v="2793" actId="478"/>
          <ac:picMkLst>
            <pc:docMk/>
            <pc:sldMk cId="3241287920" sldId="2076138340"/>
            <ac:picMk id="4" creationId="{848210F0-9D2E-5BFF-F539-C52B4A5C235C}"/>
          </ac:picMkLst>
        </pc:picChg>
        <pc:picChg chg="del">
          <ac:chgData name="eldert@eldert.net" userId="fbe95aa6-f670-4838-bac7-c94df5e74cff" providerId="ADAL" clId="{0D12886E-009E-489D-9F76-6B70D8FCC13A}" dt="2022-05-27T17:58:42.701" v="2402" actId="478"/>
          <ac:picMkLst>
            <pc:docMk/>
            <pc:sldMk cId="3241287920" sldId="2076138340"/>
            <ac:picMk id="6" creationId="{5AB07324-5A37-4C7B-2708-A13A556ED6CE}"/>
          </ac:picMkLst>
        </pc:picChg>
        <pc:picChg chg="add mod">
          <ac:chgData name="eldert@eldert.net" userId="fbe95aa6-f670-4838-bac7-c94df5e74cff" providerId="ADAL" clId="{0D12886E-009E-489D-9F76-6B70D8FCC13A}" dt="2022-05-27T21:34:31.676" v="2799" actId="26606"/>
          <ac:picMkLst>
            <pc:docMk/>
            <pc:sldMk cId="3241287920" sldId="2076138340"/>
            <ac:picMk id="3074" creationId="{BF6299E3-1FE8-043F-2AA0-B6AC51D17F45}"/>
          </ac:picMkLst>
        </pc:picChg>
      </pc:sldChg>
      <pc:sldChg chg="modSp add del mod modAnim">
        <pc:chgData name="eldert@eldert.net" userId="fbe95aa6-f670-4838-bac7-c94df5e74cff" providerId="ADAL" clId="{0D12886E-009E-489D-9F76-6B70D8FCC13A}" dt="2022-05-27T18:53:01.882" v="2565" actId="47"/>
        <pc:sldMkLst>
          <pc:docMk/>
          <pc:sldMk cId="3665851311" sldId="2076138341"/>
        </pc:sldMkLst>
        <pc:graphicFrameChg chg="mod modGraphic">
          <ac:chgData name="eldert@eldert.net" userId="fbe95aa6-f670-4838-bac7-c94df5e74cff" providerId="ADAL" clId="{0D12886E-009E-489D-9F76-6B70D8FCC13A}" dt="2022-05-27T18:51:58.818" v="2558" actId="26606"/>
          <ac:graphicFrameMkLst>
            <pc:docMk/>
            <pc:sldMk cId="3665851311" sldId="2076138341"/>
            <ac:graphicFrameMk id="7" creationId="{6FE0C4B6-9316-7F34-4CA9-617F3D83F013}"/>
          </ac:graphicFrameMkLst>
        </pc:graphicFrameChg>
      </pc:sldChg>
      <pc:sldMasterChg chg="del delSldLayout">
        <pc:chgData name="eldert@eldert.net" userId="fbe95aa6-f670-4838-bac7-c94df5e74cff" providerId="ADAL" clId="{0D12886E-009E-489D-9F76-6B70D8FCC13A}" dt="2022-05-27T16:37:19.828" v="31" actId="47"/>
        <pc:sldMasterMkLst>
          <pc:docMk/>
          <pc:sldMasterMk cId="792312836" sldId="2147483648"/>
        </pc:sldMasterMkLst>
        <pc:sldLayoutChg chg="del">
          <pc:chgData name="eldert@eldert.net" userId="fbe95aa6-f670-4838-bac7-c94df5e74cff" providerId="ADAL" clId="{0D12886E-009E-489D-9F76-6B70D8FCC13A}" dt="2022-05-27T16:37:19.828" v="31" actId="47"/>
          <pc:sldLayoutMkLst>
            <pc:docMk/>
            <pc:sldMasterMk cId="792312836" sldId="2147483648"/>
            <pc:sldLayoutMk cId="2731209299" sldId="2147483649"/>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3648400136" sldId="2147483650"/>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3435292522" sldId="2147483651"/>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1211133421" sldId="2147483652"/>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950956558" sldId="2147483653"/>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3122008407" sldId="2147483654"/>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920605783" sldId="2147483655"/>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4147244454" sldId="2147483656"/>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4273683819" sldId="2147483657"/>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3309602278" sldId="2147483658"/>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2421452862" sldId="2147483659"/>
          </pc:sldLayoutMkLst>
        </pc:sldLayoutChg>
      </pc:sldMasterChg>
      <pc:sldMasterChg chg="modSp modSldLayout">
        <pc:chgData name="eldert@eldert.net" userId="fbe95aa6-f670-4838-bac7-c94df5e74cff" providerId="ADAL" clId="{0D12886E-009E-489D-9F76-6B70D8FCC13A}" dt="2022-05-27T17:44:04.967" v="2313" actId="12"/>
        <pc:sldMasterMkLst>
          <pc:docMk/>
          <pc:sldMasterMk cId="220960050" sldId="2147483660"/>
        </pc:sldMasterMkLst>
        <pc:spChg chg="mod">
          <ac:chgData name="eldert@eldert.net" userId="fbe95aa6-f670-4838-bac7-c94df5e74cff" providerId="ADAL" clId="{0D12886E-009E-489D-9F76-6B70D8FCC13A}" dt="2022-05-27T17:44:04.967" v="2313" actId="12"/>
          <ac:spMkLst>
            <pc:docMk/>
            <pc:sldMasterMk cId="220960050" sldId="2147483660"/>
            <ac:spMk id="3" creationId="{429B488F-8512-D041-B80F-67B198054A08}"/>
          </ac:spMkLst>
        </pc:spChg>
        <pc:sldLayoutChg chg="addSp delSp mod">
          <pc:chgData name="eldert@eldert.net" userId="fbe95aa6-f670-4838-bac7-c94df5e74cff" providerId="ADAL" clId="{0D12886E-009E-489D-9F76-6B70D8FCC13A}" dt="2022-05-27T17:41:44.220" v="2225" actId="478"/>
          <pc:sldLayoutMkLst>
            <pc:docMk/>
            <pc:sldMasterMk cId="220960050" sldId="2147483660"/>
            <pc:sldLayoutMk cId="2294186523" sldId="2147483662"/>
          </pc:sldLayoutMkLst>
          <pc:picChg chg="add del">
            <ac:chgData name="eldert@eldert.net" userId="fbe95aa6-f670-4838-bac7-c94df5e74cff" providerId="ADAL" clId="{0D12886E-009E-489D-9F76-6B70D8FCC13A}" dt="2022-05-27T17:41:44.220" v="2225" actId="478"/>
            <ac:picMkLst>
              <pc:docMk/>
              <pc:sldMasterMk cId="220960050" sldId="2147483660"/>
              <pc:sldLayoutMk cId="2294186523" sldId="2147483662"/>
              <ac:picMk id="4" creationId="{BD5016DA-B27F-1B4A-A3CC-BAEAF52B4F9B}"/>
            </ac:picMkLst>
          </pc:picChg>
        </pc:sldLayoutChg>
      </pc:sldMasterChg>
    </pc:docChg>
  </pc:docChgLst>
  <pc:docChgLst>
    <pc:chgData name="eldert@eldert.net" userId="fbe95aa6-f670-4838-bac7-c94df5e74cff" providerId="ADAL" clId="{7E97D43B-2C6C-4300-846D-637E372EA721}"/>
    <pc:docChg chg="undo custSel addSld delSld modSld modSection">
      <pc:chgData name="eldert@eldert.net" userId="fbe95aa6-f670-4838-bac7-c94df5e74cff" providerId="ADAL" clId="{7E97D43B-2C6C-4300-846D-637E372EA721}" dt="2023-06-13T13:55:22.842" v="165" actId="113"/>
      <pc:docMkLst>
        <pc:docMk/>
      </pc:docMkLst>
      <pc:sldChg chg="del">
        <pc:chgData name="eldert@eldert.net" userId="fbe95aa6-f670-4838-bac7-c94df5e74cff" providerId="ADAL" clId="{7E97D43B-2C6C-4300-846D-637E372EA721}" dt="2023-06-13T13:41:09.719" v="1" actId="47"/>
        <pc:sldMkLst>
          <pc:docMk/>
          <pc:sldMk cId="234770076" sldId="1815"/>
        </pc:sldMkLst>
      </pc:sldChg>
      <pc:sldChg chg="addSp modSp mod modAnim modShow modNotesTx">
        <pc:chgData name="eldert@eldert.net" userId="fbe95aa6-f670-4838-bac7-c94df5e74cff" providerId="ADAL" clId="{7E97D43B-2C6C-4300-846D-637E372EA721}" dt="2023-06-13T13:55:22.842" v="165" actId="113"/>
        <pc:sldMkLst>
          <pc:docMk/>
          <pc:sldMk cId="1956261492" sldId="2076138354"/>
        </pc:sldMkLst>
        <pc:picChg chg="add mod">
          <ac:chgData name="eldert@eldert.net" userId="fbe95aa6-f670-4838-bac7-c94df5e74cff" providerId="ADAL" clId="{7E97D43B-2C6C-4300-846D-637E372EA721}" dt="2023-06-13T13:50:57.556" v="153" actId="1036"/>
          <ac:picMkLst>
            <pc:docMk/>
            <pc:sldMk cId="1956261492" sldId="2076138354"/>
            <ac:picMk id="4" creationId="{634E7006-8983-5442-6BF9-C3FCCBBE072D}"/>
          </ac:picMkLst>
        </pc:picChg>
      </pc:sldChg>
      <pc:sldChg chg="addSp delSp modSp mod addAnim delAnim modAnim modShow">
        <pc:chgData name="eldert@eldert.net" userId="fbe95aa6-f670-4838-bac7-c94df5e74cff" providerId="ADAL" clId="{7E97D43B-2C6C-4300-846D-637E372EA721}" dt="2023-06-13T13:50:37.055" v="138" actId="1037"/>
        <pc:sldMkLst>
          <pc:docMk/>
          <pc:sldMk cId="1265770385" sldId="2076138359"/>
        </pc:sldMkLst>
        <pc:picChg chg="add del mod">
          <ac:chgData name="eldert@eldert.net" userId="fbe95aa6-f670-4838-bac7-c94df5e74cff" providerId="ADAL" clId="{7E97D43B-2C6C-4300-846D-637E372EA721}" dt="2023-06-13T13:49:27.133" v="108" actId="22"/>
          <ac:picMkLst>
            <pc:docMk/>
            <pc:sldMk cId="1265770385" sldId="2076138359"/>
            <ac:picMk id="4" creationId="{7A0B74BC-65D1-C0B9-E07C-B20C8DE0431D}"/>
          </ac:picMkLst>
        </pc:picChg>
        <pc:picChg chg="add del mod">
          <ac:chgData name="eldert@eldert.net" userId="fbe95aa6-f670-4838-bac7-c94df5e74cff" providerId="ADAL" clId="{7E97D43B-2C6C-4300-846D-637E372EA721}" dt="2023-06-13T13:50:19.771" v="128" actId="478"/>
          <ac:picMkLst>
            <pc:docMk/>
            <pc:sldMk cId="1265770385" sldId="2076138359"/>
            <ac:picMk id="8" creationId="{DBA84B3E-BF01-D01B-8094-DF9C7D1141BA}"/>
          </ac:picMkLst>
        </pc:picChg>
        <pc:picChg chg="add mod">
          <ac:chgData name="eldert@eldert.net" userId="fbe95aa6-f670-4838-bac7-c94df5e74cff" providerId="ADAL" clId="{7E97D43B-2C6C-4300-846D-637E372EA721}" dt="2023-06-13T13:50:37.055" v="138" actId="1037"/>
          <ac:picMkLst>
            <pc:docMk/>
            <pc:sldMk cId="1265770385" sldId="2076138359"/>
            <ac:picMk id="9" creationId="{1C86241C-5A7F-DC92-BBCE-EA23EBB0B5D1}"/>
          </ac:picMkLst>
        </pc:picChg>
      </pc:sldChg>
      <pc:sldChg chg="modSp mod">
        <pc:chgData name="eldert@eldert.net" userId="fbe95aa6-f670-4838-bac7-c94df5e74cff" providerId="ADAL" clId="{7E97D43B-2C6C-4300-846D-637E372EA721}" dt="2023-06-13T13:52:54.398" v="159" actId="14100"/>
        <pc:sldMkLst>
          <pc:docMk/>
          <pc:sldMk cId="3496232911" sldId="2076138418"/>
        </pc:sldMkLst>
        <pc:spChg chg="mod">
          <ac:chgData name="eldert@eldert.net" userId="fbe95aa6-f670-4838-bac7-c94df5e74cff" providerId="ADAL" clId="{7E97D43B-2C6C-4300-846D-637E372EA721}" dt="2023-06-13T13:52:54.398" v="159" actId="14100"/>
          <ac:spMkLst>
            <pc:docMk/>
            <pc:sldMk cId="3496232911" sldId="2076138418"/>
            <ac:spMk id="6" creationId="{25B6B2CE-89D1-C446-88BF-F2070CD7DF6B}"/>
          </ac:spMkLst>
        </pc:spChg>
      </pc:sldChg>
      <pc:sldChg chg="add">
        <pc:chgData name="eldert@eldert.net" userId="fbe95aa6-f670-4838-bac7-c94df5e74cff" providerId="ADAL" clId="{7E97D43B-2C6C-4300-846D-637E372EA721}" dt="2023-06-13T13:40:56.795" v="0"/>
        <pc:sldMkLst>
          <pc:docMk/>
          <pc:sldMk cId="1358892404" sldId="2076138419"/>
        </pc:sldMkLst>
      </pc:sldChg>
      <pc:sldChg chg="add">
        <pc:chgData name="eldert@eldert.net" userId="fbe95aa6-f670-4838-bac7-c94df5e74cff" providerId="ADAL" clId="{7E97D43B-2C6C-4300-846D-637E372EA721}" dt="2023-06-13T13:41:23.368" v="2"/>
        <pc:sldMkLst>
          <pc:docMk/>
          <pc:sldMk cId="2813596877" sldId="2076138420"/>
        </pc:sldMkLst>
      </pc:sldChg>
      <pc:sldChg chg="add del">
        <pc:chgData name="eldert@eldert.net" userId="fbe95aa6-f670-4838-bac7-c94df5e74cff" providerId="ADAL" clId="{7E97D43B-2C6C-4300-846D-637E372EA721}" dt="2023-06-13T13:49:50.636" v="112"/>
        <pc:sldMkLst>
          <pc:docMk/>
          <pc:sldMk cId="824083665" sldId="2076138421"/>
        </pc:sldMkLst>
      </pc:sldChg>
      <pc:sldChg chg="addSp delSp add del mod addAnim delAnim">
        <pc:chgData name="eldert@eldert.net" userId="fbe95aa6-f670-4838-bac7-c94df5e74cff" providerId="ADAL" clId="{7E97D43B-2C6C-4300-846D-637E372EA721}" dt="2023-06-13T13:49:22.659" v="101"/>
        <pc:sldMkLst>
          <pc:docMk/>
          <pc:sldMk cId="2123909216" sldId="2076138421"/>
        </pc:sldMkLst>
        <pc:picChg chg="add del">
          <ac:chgData name="eldert@eldert.net" userId="fbe95aa6-f670-4838-bac7-c94df5e74cff" providerId="ADAL" clId="{7E97D43B-2C6C-4300-846D-637E372EA721}" dt="2023-06-13T13:49:22.172" v="100" actId="478"/>
          <ac:picMkLst>
            <pc:docMk/>
            <pc:sldMk cId="2123909216" sldId="2076138421"/>
            <ac:picMk id="5" creationId="{18073666-6BEA-12E9-BADD-835B432A4988}"/>
          </ac:picMkLst>
        </pc:picChg>
      </pc:sldChg>
    </pc:docChg>
  </pc:docChgLst>
  <pc:docChgLst>
    <pc:chgData name="eldert@eldert.net" userId="fbe95aa6-f670-4838-bac7-c94df5e74cff" providerId="ADAL" clId="{19072CB2-0343-4D84-B179-14998AFF579D}"/>
    <pc:docChg chg="delSld modSld modSection">
      <pc:chgData name="eldert@eldert.net" userId="fbe95aa6-f670-4838-bac7-c94df5e74cff" providerId="ADAL" clId="{19072CB2-0343-4D84-B179-14998AFF579D}" dt="2023-07-04T18:26:45.582" v="5"/>
      <pc:docMkLst>
        <pc:docMk/>
      </pc:docMkLst>
      <pc:sldChg chg="addSp modSp mod">
        <pc:chgData name="eldert@eldert.net" userId="fbe95aa6-f670-4838-bac7-c94df5e74cff" providerId="ADAL" clId="{19072CB2-0343-4D84-B179-14998AFF579D}" dt="2023-07-04T18:26:45.582" v="5"/>
        <pc:sldMkLst>
          <pc:docMk/>
          <pc:sldMk cId="1358892404" sldId="2076138419"/>
        </pc:sldMkLst>
        <pc:picChg chg="add mod">
          <ac:chgData name="eldert@eldert.net" userId="fbe95aa6-f670-4838-bac7-c94df5e74cff" providerId="ADAL" clId="{19072CB2-0343-4D84-B179-14998AFF579D}" dt="2023-07-04T18:26:45.582" v="5"/>
          <ac:picMkLst>
            <pc:docMk/>
            <pc:sldMk cId="1358892404" sldId="2076138419"/>
            <ac:picMk id="6" creationId="{7B324935-25E9-EB52-0A84-3067CD36CFCC}"/>
          </ac:picMkLst>
        </pc:picChg>
      </pc:sldChg>
      <pc:sldChg chg="del">
        <pc:chgData name="eldert@eldert.net" userId="fbe95aa6-f670-4838-bac7-c94df5e74cff" providerId="ADAL" clId="{19072CB2-0343-4D84-B179-14998AFF579D}" dt="2023-06-30T21:57:51.705" v="0" actId="47"/>
        <pc:sldMkLst>
          <pc:docMk/>
          <pc:sldMk cId="2813596877" sldId="2076138420"/>
        </pc:sldMkLst>
      </pc:sldChg>
    </pc:docChg>
  </pc:docChgLst>
  <pc:docChgLst>
    <pc:chgData name="Eldert Grootenboer" userId="S::egrootenboer@microsoft.com::86a8f506-bb1c-4964-839a-78287daf85b1" providerId="AD" clId="Web-{9EDD068C-9BD4-5B9B-DEA6-BEBD8644B26B}"/>
    <pc:docChg chg="mod modSld">
      <pc:chgData name="Eldert Grootenboer" userId="S::egrootenboer@microsoft.com::86a8f506-bb1c-4964-839a-78287daf85b1" providerId="AD" clId="Web-{9EDD068C-9BD4-5B9B-DEA6-BEBD8644B26B}" dt="2022-05-30T14:56:27.752" v="4" actId="20577"/>
      <pc:docMkLst>
        <pc:docMk/>
      </pc:docMkLst>
      <pc:sldChg chg="modSp modCm">
        <pc:chgData name="Eldert Grootenboer" userId="S::egrootenboer@microsoft.com::86a8f506-bb1c-4964-839a-78287daf85b1" providerId="AD" clId="Web-{9EDD068C-9BD4-5B9B-DEA6-BEBD8644B26B}" dt="2022-05-30T14:56:27.752" v="4" actId="20577"/>
        <pc:sldMkLst>
          <pc:docMk/>
          <pc:sldMk cId="1519711361" sldId="2076138331"/>
        </pc:sldMkLst>
        <pc:spChg chg="mod">
          <ac:chgData name="Eldert Grootenboer" userId="S::egrootenboer@microsoft.com::86a8f506-bb1c-4964-839a-78287daf85b1" providerId="AD" clId="Web-{9EDD068C-9BD4-5B9B-DEA6-BEBD8644B26B}" dt="2022-05-30T14:56:27.752" v="4" actId="20577"/>
          <ac:spMkLst>
            <pc:docMk/>
            <pc:sldMk cId="1519711361" sldId="2076138331"/>
            <ac:spMk id="3" creationId="{1ED2186D-B370-F861-24A2-9DC95BE7F415}"/>
          </ac:spMkLst>
        </pc:spChg>
      </pc:sldChg>
    </pc:docChg>
  </pc:docChgLst>
  <pc:docChgLst>
    <pc:chgData name="Kevin Lam" userId="3d6e24ce-10e9-4917-b90a-b297644be690" providerId="ADAL" clId="{EA0A9837-04D2-4EE9-81C1-1AE9E97FDEC5}"/>
    <pc:docChg chg="undo custSel addSld delSld modSection">
      <pc:chgData name="Kevin Lam" userId="3d6e24ce-10e9-4917-b90a-b297644be690" providerId="ADAL" clId="{EA0A9837-04D2-4EE9-81C1-1AE9E97FDEC5}" dt="2022-05-28T23:51:07.222" v="3" actId="680"/>
      <pc:docMkLst>
        <pc:docMk/>
      </pc:docMkLst>
      <pc:sldChg chg="addCm modCm">
        <pc:chgData name="Kevin Lam" userId="3d6e24ce-10e9-4917-b90a-b297644be690" providerId="ADAL" clId="{EA0A9837-04D2-4EE9-81C1-1AE9E97FDEC5}" dt="2022-05-28T23:49:55.202" v="1"/>
        <pc:sldMkLst>
          <pc:docMk/>
          <pc:sldMk cId="1519711361" sldId="2076138331"/>
        </pc:sldMkLst>
      </pc:sldChg>
      <pc:sldChg chg="new del">
        <pc:chgData name="Kevin Lam" userId="3d6e24ce-10e9-4917-b90a-b297644be690" providerId="ADAL" clId="{EA0A9837-04D2-4EE9-81C1-1AE9E97FDEC5}" dt="2022-05-28T23:51:07.222" v="3" actId="680"/>
        <pc:sldMkLst>
          <pc:docMk/>
          <pc:sldMk cId="3320837863" sldId="2076138341"/>
        </pc:sldMkLst>
      </pc:sldChg>
    </pc:docChg>
  </pc:docChgLst>
  <pc:docChgLst>
    <pc:chgData name="Eldert Grootenboer" userId="86a8f506-bb1c-4964-839a-78287daf85b1" providerId="ADAL" clId="{49524395-C183-40A6-9D3E-7A33E1CD806B}"/>
    <pc:docChg chg="undo redo custSel addSld delSld modSld sldOrd modSection">
      <pc:chgData name="Eldert Grootenboer" userId="86a8f506-bb1c-4964-839a-78287daf85b1" providerId="ADAL" clId="{49524395-C183-40A6-9D3E-7A33E1CD806B}" dt="2023-02-21T18:58:45.833" v="2907" actId="478"/>
      <pc:docMkLst>
        <pc:docMk/>
      </pc:docMkLst>
      <pc:sldChg chg="del">
        <pc:chgData name="Eldert Grootenboer" userId="86a8f506-bb1c-4964-839a-78287daf85b1" providerId="ADAL" clId="{49524395-C183-40A6-9D3E-7A33E1CD806B}" dt="2022-10-03T18:44:25.656" v="42" actId="47"/>
        <pc:sldMkLst>
          <pc:docMk/>
          <pc:sldMk cId="662963574" sldId="260"/>
        </pc:sldMkLst>
      </pc:sldChg>
      <pc:sldChg chg="del">
        <pc:chgData name="Eldert Grootenboer" userId="86a8f506-bb1c-4964-839a-78287daf85b1" providerId="ADAL" clId="{49524395-C183-40A6-9D3E-7A33E1CD806B}" dt="2022-10-05T19:33:10.749" v="1152" actId="47"/>
        <pc:sldMkLst>
          <pc:docMk/>
          <pc:sldMk cId="339599158" sldId="262"/>
        </pc:sldMkLst>
      </pc:sldChg>
      <pc:sldChg chg="add del">
        <pc:chgData name="Eldert Grootenboer" userId="86a8f506-bb1c-4964-839a-78287daf85b1" providerId="ADAL" clId="{49524395-C183-40A6-9D3E-7A33E1CD806B}" dt="2022-10-05T18:21:03.869" v="109" actId="47"/>
        <pc:sldMkLst>
          <pc:docMk/>
          <pc:sldMk cId="2347597720" sldId="266"/>
        </pc:sldMkLst>
      </pc:sldChg>
      <pc:sldChg chg="modSp mod modShow">
        <pc:chgData name="Eldert Grootenboer" userId="86a8f506-bb1c-4964-839a-78287daf85b1" providerId="ADAL" clId="{49524395-C183-40A6-9D3E-7A33E1CD806B}" dt="2022-10-13T18:32:00.003" v="2090" actId="14100"/>
        <pc:sldMkLst>
          <pc:docMk/>
          <pc:sldMk cId="4048929990" sldId="271"/>
        </pc:sldMkLst>
        <pc:spChg chg="mod">
          <ac:chgData name="Eldert Grootenboer" userId="86a8f506-bb1c-4964-839a-78287daf85b1" providerId="ADAL" clId="{49524395-C183-40A6-9D3E-7A33E1CD806B}" dt="2022-10-13T18:32:00.003" v="2090" actId="14100"/>
          <ac:spMkLst>
            <pc:docMk/>
            <pc:sldMk cId="4048929990" sldId="271"/>
            <ac:spMk id="6" creationId="{25B6B2CE-89D1-C446-88BF-F2070CD7DF6B}"/>
          </ac:spMkLst>
        </pc:spChg>
      </pc:sldChg>
      <pc:sldChg chg="addSp delSp modSp del mod modClrScheme delAnim modAnim delDesignElem modShow chgLayout">
        <pc:chgData name="Eldert Grootenboer" userId="86a8f506-bb1c-4964-839a-78287daf85b1" providerId="ADAL" clId="{49524395-C183-40A6-9D3E-7A33E1CD806B}" dt="2022-10-26T07:05:22.469" v="2766" actId="47"/>
        <pc:sldMkLst>
          <pc:docMk/>
          <pc:sldMk cId="3058169498" sldId="272"/>
        </pc:sldMkLst>
        <pc:spChg chg="mod ord">
          <ac:chgData name="Eldert Grootenboer" userId="86a8f506-bb1c-4964-839a-78287daf85b1" providerId="ADAL" clId="{49524395-C183-40A6-9D3E-7A33E1CD806B}" dt="2022-10-10T17:19:18.146" v="2040" actId="20577"/>
          <ac:spMkLst>
            <pc:docMk/>
            <pc:sldMk cId="3058169498" sldId="272"/>
            <ac:spMk id="2" creationId="{86C28DE3-9A61-4121-90DF-00D740287148}"/>
          </ac:spMkLst>
        </pc:spChg>
        <pc:spChg chg="del mod ord">
          <ac:chgData name="Eldert Grootenboer" userId="86a8f506-bb1c-4964-839a-78287daf85b1" providerId="ADAL" clId="{49524395-C183-40A6-9D3E-7A33E1CD806B}" dt="2022-10-10T17:19:22.741" v="2042" actId="478"/>
          <ac:spMkLst>
            <pc:docMk/>
            <pc:sldMk cId="3058169498" sldId="272"/>
            <ac:spMk id="3" creationId="{D5B348D5-40D4-41E3-93A2-AF0019D7D3D9}"/>
          </ac:spMkLst>
        </pc:spChg>
        <pc:spChg chg="del">
          <ac:chgData name="Eldert Grootenboer" userId="86a8f506-bb1c-4964-839a-78287daf85b1" providerId="ADAL" clId="{49524395-C183-40A6-9D3E-7A33E1CD806B}" dt="2022-10-10T17:19:15.455" v="2038" actId="700"/>
          <ac:spMkLst>
            <pc:docMk/>
            <pc:sldMk cId="3058169498" sldId="272"/>
            <ac:spMk id="40" creationId="{C1DD1A8A-57D5-4A81-AD04-532B043C5611}"/>
          </ac:spMkLst>
        </pc:spChg>
        <pc:spChg chg="del">
          <ac:chgData name="Eldert Grootenboer" userId="86a8f506-bb1c-4964-839a-78287daf85b1" providerId="ADAL" clId="{49524395-C183-40A6-9D3E-7A33E1CD806B}" dt="2022-10-10T17:19:15.455" v="2038" actId="700"/>
          <ac:spMkLst>
            <pc:docMk/>
            <pc:sldMk cId="3058169498" sldId="272"/>
            <ac:spMk id="42" creationId="{007891EC-4501-44ED-A8C8-B11B6DB767AB}"/>
          </ac:spMkLst>
        </pc:spChg>
        <pc:picChg chg="add del mod">
          <ac:chgData name="Eldert Grootenboer" userId="86a8f506-bb1c-4964-839a-78287daf85b1" providerId="ADAL" clId="{49524395-C183-40A6-9D3E-7A33E1CD806B}" dt="2022-10-10T17:18:57.605" v="2036" actId="21"/>
          <ac:picMkLst>
            <pc:docMk/>
            <pc:sldMk cId="3058169498" sldId="272"/>
            <ac:picMk id="5" creationId="{3AD82084-9257-5288-9554-8C6591B18AD3}"/>
          </ac:picMkLst>
        </pc:picChg>
        <pc:picChg chg="add mod">
          <ac:chgData name="Eldert Grootenboer" userId="86a8f506-bb1c-4964-839a-78287daf85b1" providerId="ADAL" clId="{49524395-C183-40A6-9D3E-7A33E1CD806B}" dt="2022-10-10T17:19:23.427" v="2043"/>
          <ac:picMkLst>
            <pc:docMk/>
            <pc:sldMk cId="3058169498" sldId="272"/>
            <ac:picMk id="6" creationId="{9791F532-EFC3-0BB1-54CD-3D7D5D2C37E0}"/>
          </ac:picMkLst>
        </pc:picChg>
        <pc:picChg chg="del">
          <ac:chgData name="Eldert Grootenboer" userId="86a8f506-bb1c-4964-839a-78287daf85b1" providerId="ADAL" clId="{49524395-C183-40A6-9D3E-7A33E1CD806B}" dt="2022-10-10T17:18:59.229" v="2037" actId="478"/>
          <ac:picMkLst>
            <pc:docMk/>
            <pc:sldMk cId="3058169498" sldId="272"/>
            <ac:picMk id="14" creationId="{EC6B057D-2861-3724-C789-C5D726B9D62E}"/>
          </ac:picMkLst>
        </pc:picChg>
      </pc:sldChg>
      <pc:sldChg chg="modNotesTx">
        <pc:chgData name="Eldert Grootenboer" userId="86a8f506-bb1c-4964-839a-78287daf85b1" providerId="ADAL" clId="{49524395-C183-40A6-9D3E-7A33E1CD806B}" dt="2022-10-26T07:47:18.063" v="2863" actId="20577"/>
        <pc:sldMkLst>
          <pc:docMk/>
          <pc:sldMk cId="193110350" sldId="277"/>
        </pc:sldMkLst>
      </pc:sldChg>
      <pc:sldChg chg="addSp modSp mod modShow modNotesTx">
        <pc:chgData name="Eldert Grootenboer" userId="86a8f506-bb1c-4964-839a-78287daf85b1" providerId="ADAL" clId="{49524395-C183-40A6-9D3E-7A33E1CD806B}" dt="2022-10-13T19:14:33.789" v="2491" actId="20577"/>
        <pc:sldMkLst>
          <pc:docMk/>
          <pc:sldMk cId="234770076" sldId="1815"/>
        </pc:sldMkLst>
        <pc:spChg chg="mod">
          <ac:chgData name="Eldert Grootenboer" userId="86a8f506-bb1c-4964-839a-78287daf85b1" providerId="ADAL" clId="{49524395-C183-40A6-9D3E-7A33E1CD806B}" dt="2022-10-05T20:09:01.024" v="1433" actId="207"/>
          <ac:spMkLst>
            <pc:docMk/>
            <pc:sldMk cId="234770076" sldId="1815"/>
            <ac:spMk id="2" creationId="{2FC7DAD2-53AD-4340-95DA-62666FA42F02}"/>
          </ac:spMkLst>
        </pc:spChg>
        <pc:spChg chg="mod">
          <ac:chgData name="Eldert Grootenboer" userId="86a8f506-bb1c-4964-839a-78287daf85b1" providerId="ADAL" clId="{49524395-C183-40A6-9D3E-7A33E1CD806B}" dt="2022-10-05T19:33:08.244" v="1151" actId="20577"/>
          <ac:spMkLst>
            <pc:docMk/>
            <pc:sldMk cId="234770076" sldId="1815"/>
            <ac:spMk id="4" creationId="{3CF2DA81-F241-4318-B4F4-C49B0D8CEE15}"/>
          </ac:spMkLst>
        </pc:spChg>
        <pc:picChg chg="add mod">
          <ac:chgData name="Eldert Grootenboer" userId="86a8f506-bb1c-4964-839a-78287daf85b1" providerId="ADAL" clId="{49524395-C183-40A6-9D3E-7A33E1CD806B}" dt="2022-10-05T20:01:51.697" v="1428" actId="1076"/>
          <ac:picMkLst>
            <pc:docMk/>
            <pc:sldMk cId="234770076" sldId="1815"/>
            <ac:picMk id="7" creationId="{6509CD2E-8D20-9ABE-4BB2-2C6AEF958DE0}"/>
          </ac:picMkLst>
        </pc:picChg>
        <pc:picChg chg="add mod">
          <ac:chgData name="Eldert Grootenboer" userId="86a8f506-bb1c-4964-839a-78287daf85b1" providerId="ADAL" clId="{49524395-C183-40A6-9D3E-7A33E1CD806B}" dt="2022-10-05T19:59:48.238" v="1421" actId="1036"/>
          <ac:picMkLst>
            <pc:docMk/>
            <pc:sldMk cId="234770076" sldId="1815"/>
            <ac:picMk id="4098" creationId="{CC4D6DFA-D741-7456-4159-9C5AE50DA48E}"/>
          </ac:picMkLst>
        </pc:picChg>
      </pc:sldChg>
      <pc:sldChg chg="add del">
        <pc:chgData name="Eldert Grootenboer" userId="86a8f506-bb1c-4964-839a-78287daf85b1" providerId="ADAL" clId="{49524395-C183-40A6-9D3E-7A33E1CD806B}" dt="2022-10-05T21:15:56.193" v="1456"/>
        <pc:sldMkLst>
          <pc:docMk/>
          <pc:sldMk cId="3463940164" sldId="2076137568"/>
        </pc:sldMkLst>
      </pc:sldChg>
      <pc:sldChg chg="modSp add del setBg">
        <pc:chgData name="Eldert Grootenboer" userId="86a8f506-bb1c-4964-839a-78287daf85b1" providerId="ADAL" clId="{49524395-C183-40A6-9D3E-7A33E1CD806B}" dt="2022-10-05T21:24:52.636" v="1772" actId="47"/>
        <pc:sldMkLst>
          <pc:docMk/>
          <pc:sldMk cId="1428264688" sldId="2076137570"/>
        </pc:sldMkLst>
        <pc:spChg chg="mod">
          <ac:chgData name="Eldert Grootenboer" userId="86a8f506-bb1c-4964-839a-78287daf85b1" providerId="ADAL" clId="{49524395-C183-40A6-9D3E-7A33E1CD806B}" dt="2022-10-05T21:17:15.484" v="1511"/>
          <ac:spMkLst>
            <pc:docMk/>
            <pc:sldMk cId="1428264688" sldId="2076137570"/>
            <ac:spMk id="2" creationId="{FA6B545C-2DE8-4DAF-B6F0-3A3640EC2F9E}"/>
          </ac:spMkLst>
        </pc:spChg>
      </pc:sldChg>
      <pc:sldChg chg="addSp delSp modSp mod modAnim modNotesTx">
        <pc:chgData name="Eldert Grootenboer" userId="86a8f506-bb1c-4964-839a-78287daf85b1" providerId="ADAL" clId="{49524395-C183-40A6-9D3E-7A33E1CD806B}" dt="2022-10-13T03:01:04.334" v="2077" actId="166"/>
        <pc:sldMkLst>
          <pc:docMk/>
          <pc:sldMk cId="1199060868" sldId="2076137602"/>
        </pc:sldMkLst>
        <pc:spChg chg="mod">
          <ac:chgData name="Eldert Grootenboer" userId="86a8f506-bb1c-4964-839a-78287daf85b1" providerId="ADAL" clId="{49524395-C183-40A6-9D3E-7A33E1CD806B}" dt="2022-10-05T18:30:06.474" v="123" actId="20577"/>
          <ac:spMkLst>
            <pc:docMk/>
            <pc:sldMk cId="1199060868" sldId="2076137602"/>
            <ac:spMk id="4" creationId="{08664C4B-0702-47A2-A883-0283353F0852}"/>
          </ac:spMkLst>
        </pc:spChg>
        <pc:spChg chg="mod">
          <ac:chgData name="Eldert Grootenboer" userId="86a8f506-bb1c-4964-839a-78287daf85b1" providerId="ADAL" clId="{49524395-C183-40A6-9D3E-7A33E1CD806B}" dt="2022-10-05T18:30:21.690" v="124"/>
          <ac:spMkLst>
            <pc:docMk/>
            <pc:sldMk cId="1199060868" sldId="2076137602"/>
            <ac:spMk id="5" creationId="{1871DE10-583C-4F9A-9442-236A827CF80B}"/>
          </ac:spMkLst>
        </pc:spChg>
        <pc:picChg chg="add del">
          <ac:chgData name="Eldert Grootenboer" userId="86a8f506-bb1c-4964-839a-78287daf85b1" providerId="ADAL" clId="{49524395-C183-40A6-9D3E-7A33E1CD806B}" dt="2022-10-13T02:59:45.148" v="2056" actId="22"/>
          <ac:picMkLst>
            <pc:docMk/>
            <pc:sldMk cId="1199060868" sldId="2076137602"/>
            <ac:picMk id="3" creationId="{2F406AE5-5A51-84E3-36B5-40A835B9A49B}"/>
          </ac:picMkLst>
        </pc:picChg>
        <pc:picChg chg="add del mod">
          <ac:chgData name="Eldert Grootenboer" userId="86a8f506-bb1c-4964-839a-78287daf85b1" providerId="ADAL" clId="{49524395-C183-40A6-9D3E-7A33E1CD806B}" dt="2022-10-13T02:59:54.416" v="2061" actId="22"/>
          <ac:picMkLst>
            <pc:docMk/>
            <pc:sldMk cId="1199060868" sldId="2076137602"/>
            <ac:picMk id="7" creationId="{CBA61EAB-7649-F60F-EDEF-812C633D4425}"/>
          </ac:picMkLst>
        </pc:picChg>
        <pc:picChg chg="add mod ord">
          <ac:chgData name="Eldert Grootenboer" userId="86a8f506-bb1c-4964-839a-78287daf85b1" providerId="ADAL" clId="{49524395-C183-40A6-9D3E-7A33E1CD806B}" dt="2022-10-13T03:01:04.334" v="2077" actId="166"/>
          <ac:picMkLst>
            <pc:docMk/>
            <pc:sldMk cId="1199060868" sldId="2076137602"/>
            <ac:picMk id="9" creationId="{D9EAF687-3A8E-1634-2ED2-8331E8A61CB7}"/>
          </ac:picMkLst>
        </pc:picChg>
        <pc:picChg chg="add del">
          <ac:chgData name="Eldert Grootenboer" userId="86a8f506-bb1c-4964-839a-78287daf85b1" providerId="ADAL" clId="{49524395-C183-40A6-9D3E-7A33E1CD806B}" dt="2022-10-13T03:01:01.726" v="2076" actId="478"/>
          <ac:picMkLst>
            <pc:docMk/>
            <pc:sldMk cId="1199060868" sldId="2076137602"/>
            <ac:picMk id="22" creationId="{BDEF0776-5FEA-C390-69F0-CE456A6575FF}"/>
          </ac:picMkLst>
        </pc:picChg>
      </pc:sldChg>
      <pc:sldChg chg="del">
        <pc:chgData name="Eldert Grootenboer" userId="86a8f506-bb1c-4964-839a-78287daf85b1" providerId="ADAL" clId="{49524395-C183-40A6-9D3E-7A33E1CD806B}" dt="2022-10-05T18:29:43.679" v="110" actId="47"/>
        <pc:sldMkLst>
          <pc:docMk/>
          <pc:sldMk cId="3830838916" sldId="2076138314"/>
        </pc:sldMkLst>
      </pc:sldChg>
      <pc:sldChg chg="modSp del modAnim">
        <pc:chgData name="Eldert Grootenboer" userId="86a8f506-bb1c-4964-839a-78287daf85b1" providerId="ADAL" clId="{49524395-C183-40A6-9D3E-7A33E1CD806B}" dt="2022-10-05T18:59:49.581" v="142" actId="47"/>
        <pc:sldMkLst>
          <pc:docMk/>
          <pc:sldMk cId="900400646" sldId="2076138323"/>
        </pc:sldMkLst>
        <pc:spChg chg="mod">
          <ac:chgData name="Eldert Grootenboer" userId="86a8f506-bb1c-4964-839a-78287daf85b1" providerId="ADAL" clId="{49524395-C183-40A6-9D3E-7A33E1CD806B}" dt="2022-10-05T18:57:47.814" v="140" actId="20577"/>
          <ac:spMkLst>
            <pc:docMk/>
            <pc:sldMk cId="900400646" sldId="2076138323"/>
            <ac:spMk id="4" creationId="{561FAB47-404C-7BB4-DF9C-F61BA3720335}"/>
          </ac:spMkLst>
        </pc:spChg>
      </pc:sldChg>
      <pc:sldChg chg="modSp modAnim">
        <pc:chgData name="Eldert Grootenboer" userId="86a8f506-bb1c-4964-839a-78287daf85b1" providerId="ADAL" clId="{49524395-C183-40A6-9D3E-7A33E1CD806B}" dt="2022-11-10T11:43:05.357" v="2905"/>
        <pc:sldMkLst>
          <pc:docMk/>
          <pc:sldMk cId="1902175930" sldId="2076138325"/>
        </pc:sldMkLst>
        <pc:graphicFrameChg chg="mod">
          <ac:chgData name="Eldert Grootenboer" userId="86a8f506-bb1c-4964-839a-78287daf85b1" providerId="ADAL" clId="{49524395-C183-40A6-9D3E-7A33E1CD806B}" dt="2022-11-10T11:42:40.517" v="2900" actId="20577"/>
          <ac:graphicFrameMkLst>
            <pc:docMk/>
            <pc:sldMk cId="1902175930" sldId="2076138325"/>
            <ac:graphicFrameMk id="13" creationId="{258A0802-D515-1FEB-7A34-8AE9770BD32C}"/>
          </ac:graphicFrameMkLst>
        </pc:graphicFrameChg>
      </pc:sldChg>
      <pc:sldChg chg="modSp mod modNotesTx">
        <pc:chgData name="Eldert Grootenboer" userId="86a8f506-bb1c-4964-839a-78287daf85b1" providerId="ADAL" clId="{49524395-C183-40A6-9D3E-7A33E1CD806B}" dt="2022-10-05T19:39:16.467" v="1176" actId="20577"/>
        <pc:sldMkLst>
          <pc:docMk/>
          <pc:sldMk cId="2913971343" sldId="2076138326"/>
        </pc:sldMkLst>
        <pc:spChg chg="mod">
          <ac:chgData name="Eldert Grootenboer" userId="86a8f506-bb1c-4964-839a-78287daf85b1" providerId="ADAL" clId="{49524395-C183-40A6-9D3E-7A33E1CD806B}" dt="2022-10-05T19:06:19.439" v="316" actId="404"/>
          <ac:spMkLst>
            <pc:docMk/>
            <pc:sldMk cId="2913971343" sldId="2076138326"/>
            <ac:spMk id="2" creationId="{DD139B86-6CD7-821B-521C-DF496EA40863}"/>
          </ac:spMkLst>
        </pc:spChg>
      </pc:sldChg>
      <pc:sldChg chg="addSp delSp modSp mod setBg">
        <pc:chgData name="Eldert Grootenboer" userId="86a8f506-bb1c-4964-839a-78287daf85b1" providerId="ADAL" clId="{49524395-C183-40A6-9D3E-7A33E1CD806B}" dt="2022-10-13T18:43:06.994" v="2122" actId="26606"/>
        <pc:sldMkLst>
          <pc:docMk/>
          <pc:sldMk cId="975320729" sldId="2076138327"/>
        </pc:sldMkLst>
        <pc:spChg chg="del">
          <ac:chgData name="Eldert Grootenboer" userId="86a8f506-bb1c-4964-839a-78287daf85b1" providerId="ADAL" clId="{49524395-C183-40A6-9D3E-7A33E1CD806B}" dt="2022-10-13T18:43:06.994" v="2122" actId="26606"/>
          <ac:spMkLst>
            <pc:docMk/>
            <pc:sldMk cId="975320729" sldId="2076138327"/>
            <ac:spMk id="71" creationId="{87CC2527-562A-4F69-B487-4371E5B243E7}"/>
          </ac:spMkLst>
        </pc:spChg>
        <pc:spChg chg="add">
          <ac:chgData name="Eldert Grootenboer" userId="86a8f506-bb1c-4964-839a-78287daf85b1" providerId="ADAL" clId="{49524395-C183-40A6-9D3E-7A33E1CD806B}" dt="2022-10-13T18:43:06.994" v="2122" actId="26606"/>
          <ac:spMkLst>
            <pc:docMk/>
            <pc:sldMk cId="975320729" sldId="2076138327"/>
            <ac:spMk id="1031" creationId="{87CC2527-562A-4F69-B487-4371E5B243E7}"/>
          </ac:spMkLst>
        </pc:spChg>
        <pc:picChg chg="add del mod ord">
          <ac:chgData name="Eldert Grootenboer" userId="86a8f506-bb1c-4964-839a-78287daf85b1" providerId="ADAL" clId="{49524395-C183-40A6-9D3E-7A33E1CD806B}" dt="2022-10-13T18:43:06.994" v="2122" actId="26606"/>
          <ac:picMkLst>
            <pc:docMk/>
            <pc:sldMk cId="975320729" sldId="2076138327"/>
            <ac:picMk id="1026" creationId="{C656381A-1ECA-9150-57F5-1BE3C0CDEE99}"/>
          </ac:picMkLst>
        </pc:picChg>
        <pc:picChg chg="add del">
          <ac:chgData name="Eldert Grootenboer" userId="86a8f506-bb1c-4964-839a-78287daf85b1" providerId="ADAL" clId="{49524395-C183-40A6-9D3E-7A33E1CD806B}" dt="2022-10-13T18:43:00.462" v="2121" actId="478"/>
          <ac:picMkLst>
            <pc:docMk/>
            <pc:sldMk cId="975320729" sldId="2076138327"/>
            <ac:picMk id="2050" creationId="{0B2B5B12-B0F0-4C93-7D31-64FF01ED3F8B}"/>
          </ac:picMkLst>
        </pc:picChg>
        <pc:cxnChg chg="del">
          <ac:chgData name="Eldert Grootenboer" userId="86a8f506-bb1c-4964-839a-78287daf85b1" providerId="ADAL" clId="{49524395-C183-40A6-9D3E-7A33E1CD806B}" dt="2022-10-13T18:43:06.994" v="2122" actId="26606"/>
          <ac:cxnSpMkLst>
            <pc:docMk/>
            <pc:sldMk cId="975320729" sldId="2076138327"/>
            <ac:cxnSpMk id="73" creationId="{BCDAEC91-5BCE-4B55-9CC0-43EF94CB734B}"/>
          </ac:cxnSpMkLst>
        </pc:cxnChg>
        <pc:cxnChg chg="add">
          <ac:chgData name="Eldert Grootenboer" userId="86a8f506-bb1c-4964-839a-78287daf85b1" providerId="ADAL" clId="{49524395-C183-40A6-9D3E-7A33E1CD806B}" dt="2022-10-13T18:43:06.994" v="2122" actId="26606"/>
          <ac:cxnSpMkLst>
            <pc:docMk/>
            <pc:sldMk cId="975320729" sldId="2076138327"/>
            <ac:cxnSpMk id="1033" creationId="{BCDAEC91-5BCE-4B55-9CC0-43EF94CB734B}"/>
          </ac:cxnSpMkLst>
        </pc:cxnChg>
      </pc:sldChg>
      <pc:sldChg chg="modNotesTx">
        <pc:chgData name="Eldert Grootenboer" userId="86a8f506-bb1c-4964-839a-78287daf85b1" providerId="ADAL" clId="{49524395-C183-40A6-9D3E-7A33E1CD806B}" dt="2022-10-10T17:20:25.895" v="2053" actId="20577"/>
        <pc:sldMkLst>
          <pc:docMk/>
          <pc:sldMk cId="1036613837" sldId="2076138328"/>
        </pc:sldMkLst>
      </pc:sldChg>
      <pc:sldChg chg="modSp mod ord modAnim modNotesTx">
        <pc:chgData name="Eldert Grootenboer" userId="86a8f506-bb1c-4964-839a-78287daf85b1" providerId="ADAL" clId="{49524395-C183-40A6-9D3E-7A33E1CD806B}" dt="2022-10-26T07:40:09.565" v="2779" actId="20577"/>
        <pc:sldMkLst>
          <pc:docMk/>
          <pc:sldMk cId="1364092713" sldId="2076138329"/>
        </pc:sldMkLst>
        <pc:spChg chg="mod">
          <ac:chgData name="Eldert Grootenboer" userId="86a8f506-bb1c-4964-839a-78287daf85b1" providerId="ADAL" clId="{49524395-C183-40A6-9D3E-7A33E1CD806B}" dt="2022-10-05T19:20:04.655" v="575" actId="20577"/>
          <ac:spMkLst>
            <pc:docMk/>
            <pc:sldMk cId="1364092713" sldId="2076138329"/>
            <ac:spMk id="2" creationId="{DD139B86-6CD7-821B-521C-DF496EA40863}"/>
          </ac:spMkLst>
        </pc:spChg>
        <pc:spChg chg="mod">
          <ac:chgData name="Eldert Grootenboer" userId="86a8f506-bb1c-4964-839a-78287daf85b1" providerId="ADAL" clId="{49524395-C183-40A6-9D3E-7A33E1CD806B}" dt="2022-10-26T07:40:09.565" v="2779" actId="20577"/>
          <ac:spMkLst>
            <pc:docMk/>
            <pc:sldMk cId="1364092713" sldId="2076138329"/>
            <ac:spMk id="3" creationId="{1ED2186D-B370-F861-24A2-9DC95BE7F415}"/>
          </ac:spMkLst>
        </pc:spChg>
        <pc:picChg chg="mod">
          <ac:chgData name="Eldert Grootenboer" userId="86a8f506-bb1c-4964-839a-78287daf85b1" providerId="ADAL" clId="{49524395-C183-40A6-9D3E-7A33E1CD806B}" dt="2022-10-05T20:05:06.278" v="1430" actId="14826"/>
          <ac:picMkLst>
            <pc:docMk/>
            <pc:sldMk cId="1364092713" sldId="2076138329"/>
            <ac:picMk id="6" creationId="{D386A8FE-8212-ACF9-B111-92FCE007CF05}"/>
          </ac:picMkLst>
        </pc:picChg>
      </pc:sldChg>
      <pc:sldChg chg="addSp delSp modSp mod ord modAnim modNotesTx">
        <pc:chgData name="Eldert Grootenboer" userId="86a8f506-bb1c-4964-839a-78287daf85b1" providerId="ADAL" clId="{49524395-C183-40A6-9D3E-7A33E1CD806B}" dt="2022-10-20T23:14:00.970" v="2566" actId="20577"/>
        <pc:sldMkLst>
          <pc:docMk/>
          <pc:sldMk cId="1666193020" sldId="2076138333"/>
        </pc:sldMkLst>
        <pc:spChg chg="mod">
          <ac:chgData name="Eldert Grootenboer" userId="86a8f506-bb1c-4964-839a-78287daf85b1" providerId="ADAL" clId="{49524395-C183-40A6-9D3E-7A33E1CD806B}" dt="2022-10-05T22:35:03.410" v="2000" actId="20577"/>
          <ac:spMkLst>
            <pc:docMk/>
            <pc:sldMk cId="1666193020" sldId="2076138333"/>
            <ac:spMk id="2" creationId="{9094A809-1542-D8A8-6170-894203A25D5A}"/>
          </ac:spMkLst>
        </pc:spChg>
        <pc:spChg chg="mod">
          <ac:chgData name="Eldert Grootenboer" userId="86a8f506-bb1c-4964-839a-78287daf85b1" providerId="ADAL" clId="{49524395-C183-40A6-9D3E-7A33E1CD806B}" dt="2022-10-20T23:14:00.970" v="2566" actId="20577"/>
          <ac:spMkLst>
            <pc:docMk/>
            <pc:sldMk cId="1666193020" sldId="2076138333"/>
            <ac:spMk id="3" creationId="{00858D3A-7A9F-66F5-AF9A-F1F0B3870EEB}"/>
          </ac:spMkLst>
        </pc:spChg>
        <pc:picChg chg="add mod">
          <ac:chgData name="Eldert Grootenboer" userId="86a8f506-bb1c-4964-839a-78287daf85b1" providerId="ADAL" clId="{49524395-C183-40A6-9D3E-7A33E1CD806B}" dt="2022-10-05T19:26:49.021" v="726" actId="14826"/>
          <ac:picMkLst>
            <pc:docMk/>
            <pc:sldMk cId="1666193020" sldId="2076138333"/>
            <ac:picMk id="4" creationId="{A681E67D-C9B3-51C5-B0EC-A4A33650C091}"/>
          </ac:picMkLst>
        </pc:picChg>
        <pc:picChg chg="del">
          <ac:chgData name="Eldert Grootenboer" userId="86a8f506-bb1c-4964-839a-78287daf85b1" providerId="ADAL" clId="{49524395-C183-40A6-9D3E-7A33E1CD806B}" dt="2022-10-05T19:24:32.530" v="692" actId="478"/>
          <ac:picMkLst>
            <pc:docMk/>
            <pc:sldMk cId="1666193020" sldId="2076138333"/>
            <ac:picMk id="6" creationId="{B11F3982-B56F-AB45-208B-ECD918A4E1ED}"/>
          </ac:picMkLst>
        </pc:picChg>
        <pc:picChg chg="add del mod">
          <ac:chgData name="Eldert Grootenboer" userId="86a8f506-bb1c-4964-839a-78287daf85b1" providerId="ADAL" clId="{49524395-C183-40A6-9D3E-7A33E1CD806B}" dt="2022-10-05T19:26:01.388" v="701" actId="478"/>
          <ac:picMkLst>
            <pc:docMk/>
            <pc:sldMk cId="1666193020" sldId="2076138333"/>
            <ac:picMk id="3074" creationId="{3C348E8D-5CF7-86D8-A1DF-33181B5D97F9}"/>
          </ac:picMkLst>
        </pc:picChg>
      </pc:sldChg>
      <pc:sldChg chg="modSp mod ord modNotesTx">
        <pc:chgData name="Eldert Grootenboer" userId="86a8f506-bb1c-4964-839a-78287daf85b1" providerId="ADAL" clId="{49524395-C183-40A6-9D3E-7A33E1CD806B}" dt="2022-10-05T19:38:04.681" v="1170" actId="113"/>
        <pc:sldMkLst>
          <pc:docMk/>
          <pc:sldMk cId="1318448298" sldId="2076138334"/>
        </pc:sldMkLst>
        <pc:spChg chg="mod">
          <ac:chgData name="Eldert Grootenboer" userId="86a8f506-bb1c-4964-839a-78287daf85b1" providerId="ADAL" clId="{49524395-C183-40A6-9D3E-7A33E1CD806B}" dt="2022-10-05T19:06:10.125" v="314" actId="404"/>
          <ac:spMkLst>
            <pc:docMk/>
            <pc:sldMk cId="1318448298" sldId="2076138334"/>
            <ac:spMk id="2" creationId="{C4602487-24CA-7347-A79E-56E69670811B}"/>
          </ac:spMkLst>
        </pc:spChg>
      </pc:sldChg>
      <pc:sldChg chg="del">
        <pc:chgData name="Eldert Grootenboer" userId="86a8f506-bb1c-4964-839a-78287daf85b1" providerId="ADAL" clId="{49524395-C183-40A6-9D3E-7A33E1CD806B}" dt="2022-10-05T18:29:43.679" v="110" actId="47"/>
        <pc:sldMkLst>
          <pc:docMk/>
          <pc:sldMk cId="1909208524" sldId="2076138337"/>
        </pc:sldMkLst>
      </pc:sldChg>
      <pc:sldChg chg="modSp">
        <pc:chgData name="Eldert Grootenboer" userId="86a8f506-bb1c-4964-839a-78287daf85b1" providerId="ADAL" clId="{49524395-C183-40A6-9D3E-7A33E1CD806B}" dt="2022-10-20T23:15:37.630" v="2575" actId="20577"/>
        <pc:sldMkLst>
          <pc:docMk/>
          <pc:sldMk cId="1684306205" sldId="2076138338"/>
        </pc:sldMkLst>
        <pc:graphicFrameChg chg="mod">
          <ac:chgData name="Eldert Grootenboer" userId="86a8f506-bb1c-4964-839a-78287daf85b1" providerId="ADAL" clId="{49524395-C183-40A6-9D3E-7A33E1CD806B}" dt="2022-10-20T23:15:37.630" v="2575" actId="20577"/>
          <ac:graphicFrameMkLst>
            <pc:docMk/>
            <pc:sldMk cId="1684306205" sldId="2076138338"/>
            <ac:graphicFrameMk id="9" creationId="{B165F841-CDDD-DB70-35C6-5C1CC342EE06}"/>
          </ac:graphicFrameMkLst>
        </pc:graphicFrameChg>
      </pc:sldChg>
      <pc:sldChg chg="modSp mod ord modAnim">
        <pc:chgData name="Eldert Grootenboer" userId="86a8f506-bb1c-4964-839a-78287daf85b1" providerId="ADAL" clId="{49524395-C183-40A6-9D3E-7A33E1CD806B}" dt="2022-10-13T18:58:50.863" v="2383"/>
        <pc:sldMkLst>
          <pc:docMk/>
          <pc:sldMk cId="3241287920" sldId="2076138340"/>
        </pc:sldMkLst>
        <pc:spChg chg="mod">
          <ac:chgData name="Eldert Grootenboer" userId="86a8f506-bb1c-4964-839a-78287daf85b1" providerId="ADAL" clId="{49524395-C183-40A6-9D3E-7A33E1CD806B}" dt="2022-10-05T19:06:14.183" v="315" actId="404"/>
          <ac:spMkLst>
            <pc:docMk/>
            <pc:sldMk cId="3241287920" sldId="2076138340"/>
            <ac:spMk id="2" creationId="{DD139B86-6CD7-821B-521C-DF496EA40863}"/>
          </ac:spMkLst>
        </pc:spChg>
        <pc:spChg chg="mod">
          <ac:chgData name="Eldert Grootenboer" userId="86a8f506-bb1c-4964-839a-78287daf85b1" providerId="ADAL" clId="{49524395-C183-40A6-9D3E-7A33E1CD806B}" dt="2022-10-13T18:58:41.460" v="2381" actId="20577"/>
          <ac:spMkLst>
            <pc:docMk/>
            <pc:sldMk cId="3241287920" sldId="2076138340"/>
            <ac:spMk id="3" creationId="{1ED2186D-B370-F861-24A2-9DC95BE7F415}"/>
          </ac:spMkLst>
        </pc:spChg>
      </pc:sldChg>
      <pc:sldChg chg="del">
        <pc:chgData name="Eldert Grootenboer" userId="86a8f506-bb1c-4964-839a-78287daf85b1" providerId="ADAL" clId="{49524395-C183-40A6-9D3E-7A33E1CD806B}" dt="2022-10-05T18:29:43.679" v="110" actId="47"/>
        <pc:sldMkLst>
          <pc:docMk/>
          <pc:sldMk cId="3746148279" sldId="2076138343"/>
        </pc:sldMkLst>
      </pc:sldChg>
      <pc:sldChg chg="del">
        <pc:chgData name="Eldert Grootenboer" userId="86a8f506-bb1c-4964-839a-78287daf85b1" providerId="ADAL" clId="{49524395-C183-40A6-9D3E-7A33E1CD806B}" dt="2022-10-05T18:29:43.679" v="110" actId="47"/>
        <pc:sldMkLst>
          <pc:docMk/>
          <pc:sldMk cId="2957600112" sldId="2076138345"/>
        </pc:sldMkLst>
      </pc:sldChg>
      <pc:sldChg chg="del">
        <pc:chgData name="Eldert Grootenboer" userId="86a8f506-bb1c-4964-839a-78287daf85b1" providerId="ADAL" clId="{49524395-C183-40A6-9D3E-7A33E1CD806B}" dt="2022-10-05T18:29:43.679" v="110" actId="47"/>
        <pc:sldMkLst>
          <pc:docMk/>
          <pc:sldMk cId="2602741795" sldId="2076138346"/>
        </pc:sldMkLst>
      </pc:sldChg>
      <pc:sldChg chg="del">
        <pc:chgData name="Eldert Grootenboer" userId="86a8f506-bb1c-4964-839a-78287daf85b1" providerId="ADAL" clId="{49524395-C183-40A6-9D3E-7A33E1CD806B}" dt="2022-10-05T18:29:43.679" v="110" actId="47"/>
        <pc:sldMkLst>
          <pc:docMk/>
          <pc:sldMk cId="3706679690" sldId="2076138347"/>
        </pc:sldMkLst>
      </pc:sldChg>
      <pc:sldChg chg="del">
        <pc:chgData name="Eldert Grootenboer" userId="86a8f506-bb1c-4964-839a-78287daf85b1" providerId="ADAL" clId="{49524395-C183-40A6-9D3E-7A33E1CD806B}" dt="2022-10-05T18:29:43.679" v="110" actId="47"/>
        <pc:sldMkLst>
          <pc:docMk/>
          <pc:sldMk cId="3990511873" sldId="2076138348"/>
        </pc:sldMkLst>
      </pc:sldChg>
      <pc:sldChg chg="del">
        <pc:chgData name="Eldert Grootenboer" userId="86a8f506-bb1c-4964-839a-78287daf85b1" providerId="ADAL" clId="{49524395-C183-40A6-9D3E-7A33E1CD806B}" dt="2022-10-05T18:29:43.679" v="110" actId="47"/>
        <pc:sldMkLst>
          <pc:docMk/>
          <pc:sldMk cId="2944995800" sldId="2076138349"/>
        </pc:sldMkLst>
      </pc:sldChg>
      <pc:sldChg chg="del">
        <pc:chgData name="Eldert Grootenboer" userId="86a8f506-bb1c-4964-839a-78287daf85b1" providerId="ADAL" clId="{49524395-C183-40A6-9D3E-7A33E1CD806B}" dt="2022-10-05T18:29:43.679" v="110" actId="47"/>
        <pc:sldMkLst>
          <pc:docMk/>
          <pc:sldMk cId="1775468945" sldId="2076138350"/>
        </pc:sldMkLst>
      </pc:sldChg>
      <pc:sldChg chg="addSp delSp modSp add del mod delAnim modAnim modShow modNotesTx">
        <pc:chgData name="Eldert Grootenboer" userId="86a8f506-bb1c-4964-839a-78287daf85b1" providerId="ADAL" clId="{49524395-C183-40A6-9D3E-7A33E1CD806B}" dt="2022-10-05T21:25:09.478" v="1777" actId="47"/>
        <pc:sldMkLst>
          <pc:docMk/>
          <pc:sldMk cId="193287475" sldId="2076138351"/>
        </pc:sldMkLst>
        <pc:spChg chg="mod">
          <ac:chgData name="Eldert Grootenboer" userId="86a8f506-bb1c-4964-839a-78287daf85b1" providerId="ADAL" clId="{49524395-C183-40A6-9D3E-7A33E1CD806B}" dt="2022-10-05T18:19:11.339" v="75" actId="20577"/>
          <ac:spMkLst>
            <pc:docMk/>
            <pc:sldMk cId="193287475" sldId="2076138351"/>
            <ac:spMk id="2" creationId="{00000000-0000-0000-0000-000000000000}"/>
          </ac:spMkLst>
        </pc:spChg>
        <pc:spChg chg="add del mod">
          <ac:chgData name="Eldert Grootenboer" userId="86a8f506-bb1c-4964-839a-78287daf85b1" providerId="ADAL" clId="{49524395-C183-40A6-9D3E-7A33E1CD806B}" dt="2022-10-05T18:19:42.527" v="81"/>
          <ac:spMkLst>
            <pc:docMk/>
            <pc:sldMk cId="193287475" sldId="2076138351"/>
            <ac:spMk id="4" creationId="{AF04C678-6B2B-841B-01A4-E053A5F7F772}"/>
          </ac:spMkLst>
        </pc:spChg>
        <pc:graphicFrameChg chg="add del mod">
          <ac:chgData name="Eldert Grootenboer" userId="86a8f506-bb1c-4964-839a-78287daf85b1" providerId="ADAL" clId="{49524395-C183-40A6-9D3E-7A33E1CD806B}" dt="2022-10-05T18:19:22.262" v="78"/>
          <ac:graphicFrameMkLst>
            <pc:docMk/>
            <pc:sldMk cId="193287475" sldId="2076138351"/>
            <ac:graphicFrameMk id="5" creationId="{B1D341FC-35F6-9073-4588-56B3D089FA27}"/>
          </ac:graphicFrameMkLst>
        </pc:graphicFrameChg>
        <pc:graphicFrameChg chg="add mod">
          <ac:chgData name="Eldert Grootenboer" userId="86a8f506-bb1c-4964-839a-78287daf85b1" providerId="ADAL" clId="{49524395-C183-40A6-9D3E-7A33E1CD806B}" dt="2022-10-05T18:20:47.391" v="108" actId="20577"/>
          <ac:graphicFrameMkLst>
            <pc:docMk/>
            <pc:sldMk cId="193287475" sldId="2076138351"/>
            <ac:graphicFrameMk id="6" creationId="{A3DDD749-AAB2-E706-B960-6577C992D53B}"/>
          </ac:graphicFrameMkLst>
        </pc:graphicFrameChg>
        <pc:graphicFrameChg chg="del">
          <ac:chgData name="Eldert Grootenboer" userId="86a8f506-bb1c-4964-839a-78287daf85b1" providerId="ADAL" clId="{49524395-C183-40A6-9D3E-7A33E1CD806B}" dt="2022-10-05T18:19:20.775" v="76" actId="478"/>
          <ac:graphicFrameMkLst>
            <pc:docMk/>
            <pc:sldMk cId="193287475" sldId="2076138351"/>
            <ac:graphicFrameMk id="13" creationId="{258A0802-D515-1FEB-7A34-8AE9770BD32C}"/>
          </ac:graphicFrameMkLst>
        </pc:graphicFrameChg>
      </pc:sldChg>
      <pc:sldChg chg="addSp delSp add del setBg delDesignElem">
        <pc:chgData name="Eldert Grootenboer" userId="86a8f506-bb1c-4964-839a-78287daf85b1" providerId="ADAL" clId="{49524395-C183-40A6-9D3E-7A33E1CD806B}" dt="2022-10-05T18:19:03.473" v="51"/>
        <pc:sldMkLst>
          <pc:docMk/>
          <pc:sldMk cId="3463372459" sldId="2076138351"/>
        </pc:sldMkLst>
        <pc:spChg chg="add del">
          <ac:chgData name="Eldert Grootenboer" userId="86a8f506-bb1c-4964-839a-78287daf85b1" providerId="ADAL" clId="{49524395-C183-40A6-9D3E-7A33E1CD806B}" dt="2022-10-05T18:19:03.473" v="51"/>
          <ac:spMkLst>
            <pc:docMk/>
            <pc:sldMk cId="3463372459" sldId="2076138351"/>
            <ac:spMk id="9" creationId="{100EDD19-6802-4EC3-95CE-CFFAB042CFD6}"/>
          </ac:spMkLst>
        </pc:spChg>
        <pc:spChg chg="add del">
          <ac:chgData name="Eldert Grootenboer" userId="86a8f506-bb1c-4964-839a-78287daf85b1" providerId="ADAL" clId="{49524395-C183-40A6-9D3E-7A33E1CD806B}" dt="2022-10-05T18:19:03.473" v="51"/>
          <ac:spMkLst>
            <pc:docMk/>
            <pc:sldMk cId="3463372459" sldId="2076138351"/>
            <ac:spMk id="11" creationId="{DB17E863-922E-4C26-BD64-E8FD41D28661}"/>
          </ac:spMkLst>
        </pc:spChg>
      </pc:sldChg>
      <pc:sldChg chg="addSp delSp modSp add del mod modAnim modNotesTx">
        <pc:chgData name="Eldert Grootenboer" userId="86a8f506-bb1c-4964-839a-78287daf85b1" providerId="ADAL" clId="{49524395-C183-40A6-9D3E-7A33E1CD806B}" dt="2022-10-05T19:18:35.683" v="548" actId="47"/>
        <pc:sldMkLst>
          <pc:docMk/>
          <pc:sldMk cId="1613639891" sldId="2076138352"/>
        </pc:sldMkLst>
        <pc:spChg chg="mod">
          <ac:chgData name="Eldert Grootenboer" userId="86a8f506-bb1c-4964-839a-78287daf85b1" providerId="ADAL" clId="{49524395-C183-40A6-9D3E-7A33E1CD806B}" dt="2022-10-05T19:13:28.258" v="484" actId="26606"/>
          <ac:spMkLst>
            <pc:docMk/>
            <pc:sldMk cId="1613639891" sldId="2076138352"/>
            <ac:spMk id="2" creationId="{C4602487-24CA-7347-A79E-56E69670811B}"/>
          </ac:spMkLst>
        </pc:spChg>
        <pc:spChg chg="mod">
          <ac:chgData name="Eldert Grootenboer" userId="86a8f506-bb1c-4964-839a-78287daf85b1" providerId="ADAL" clId="{49524395-C183-40A6-9D3E-7A33E1CD806B}" dt="2022-10-05T19:13:28.258" v="484" actId="26606"/>
          <ac:spMkLst>
            <pc:docMk/>
            <pc:sldMk cId="1613639891" sldId="2076138352"/>
            <ac:spMk id="3" creationId="{DE1498B1-7D64-86B2-9B46-73F7CB33A3A3}"/>
          </ac:spMkLst>
        </pc:spChg>
        <pc:spChg chg="add del">
          <ac:chgData name="Eldert Grootenboer" userId="86a8f506-bb1c-4964-839a-78287daf85b1" providerId="ADAL" clId="{49524395-C183-40A6-9D3E-7A33E1CD806B}" dt="2022-10-05T19:13:28.258" v="484" actId="26606"/>
          <ac:spMkLst>
            <pc:docMk/>
            <pc:sldMk cId="1613639891" sldId="2076138352"/>
            <ac:spMk id="21" creationId="{2C61293E-6EBE-43EF-A52C-9BEBFD7679D4}"/>
          </ac:spMkLst>
        </pc:spChg>
        <pc:spChg chg="add del">
          <ac:chgData name="Eldert Grootenboer" userId="86a8f506-bb1c-4964-839a-78287daf85b1" providerId="ADAL" clId="{49524395-C183-40A6-9D3E-7A33E1CD806B}" dt="2022-10-05T19:13:28.258" v="484" actId="26606"/>
          <ac:spMkLst>
            <pc:docMk/>
            <pc:sldMk cId="1613639891" sldId="2076138352"/>
            <ac:spMk id="23" creationId="{21540236-BFD5-4A9D-8840-4703E7F76825}"/>
          </ac:spMkLst>
        </pc:spChg>
        <pc:spChg chg="add del">
          <ac:chgData name="Eldert Grootenboer" userId="86a8f506-bb1c-4964-839a-78287daf85b1" providerId="ADAL" clId="{49524395-C183-40A6-9D3E-7A33E1CD806B}" dt="2022-10-05T19:11:45.943" v="461" actId="26606"/>
          <ac:spMkLst>
            <pc:docMk/>
            <pc:sldMk cId="1613639891" sldId="2076138352"/>
            <ac:spMk id="29" creationId="{F13C74B1-5B17-4795-BED0-7140497B445A}"/>
          </ac:spMkLst>
        </pc:spChg>
        <pc:spChg chg="add del">
          <ac:chgData name="Eldert Grootenboer" userId="86a8f506-bb1c-4964-839a-78287daf85b1" providerId="ADAL" clId="{49524395-C183-40A6-9D3E-7A33E1CD806B}" dt="2022-10-05T19:11:45.943" v="461" actId="26606"/>
          <ac:spMkLst>
            <pc:docMk/>
            <pc:sldMk cId="1613639891" sldId="2076138352"/>
            <ac:spMk id="31" creationId="{D4974D33-8DC5-464E-8C6D-BE58F0669C17}"/>
          </ac:spMkLst>
        </pc:spChg>
        <pc:spChg chg="add del">
          <ac:chgData name="Eldert Grootenboer" userId="86a8f506-bb1c-4964-839a-78287daf85b1" providerId="ADAL" clId="{49524395-C183-40A6-9D3E-7A33E1CD806B}" dt="2022-10-05T19:12:41.005" v="472" actId="26606"/>
          <ac:spMkLst>
            <pc:docMk/>
            <pc:sldMk cId="1613639891" sldId="2076138352"/>
            <ac:spMk id="1039" creationId="{2B97F24A-32CE-4C1C-A50D-3016B394DCFB}"/>
          </ac:spMkLst>
        </pc:spChg>
        <pc:spChg chg="add del">
          <ac:chgData name="Eldert Grootenboer" userId="86a8f506-bb1c-4964-839a-78287daf85b1" providerId="ADAL" clId="{49524395-C183-40A6-9D3E-7A33E1CD806B}" dt="2022-10-05T19:12:41.005" v="472" actId="26606"/>
          <ac:spMkLst>
            <pc:docMk/>
            <pc:sldMk cId="1613639891" sldId="2076138352"/>
            <ac:spMk id="1041" creationId="{CD8B4F24-440B-49E9-B85D-733523DC064B}"/>
          </ac:spMkLst>
        </pc:spChg>
        <pc:spChg chg="add del">
          <ac:chgData name="Eldert Grootenboer" userId="86a8f506-bb1c-4964-839a-78287daf85b1" providerId="ADAL" clId="{49524395-C183-40A6-9D3E-7A33E1CD806B}" dt="2022-10-05T19:13:28.258" v="484" actId="26606"/>
          <ac:spMkLst>
            <pc:docMk/>
            <pc:sldMk cId="1613639891" sldId="2076138352"/>
            <ac:spMk id="1043" creationId="{F13C74B1-5B17-4795-BED0-7140497B445A}"/>
          </ac:spMkLst>
        </pc:spChg>
        <pc:spChg chg="add del">
          <ac:chgData name="Eldert Grootenboer" userId="86a8f506-bb1c-4964-839a-78287daf85b1" providerId="ADAL" clId="{49524395-C183-40A6-9D3E-7A33E1CD806B}" dt="2022-10-05T19:13:28.258" v="484" actId="26606"/>
          <ac:spMkLst>
            <pc:docMk/>
            <pc:sldMk cId="1613639891" sldId="2076138352"/>
            <ac:spMk id="1045" creationId="{D4974D33-8DC5-464E-8C6D-BE58F0669C17}"/>
          </ac:spMkLst>
        </pc:spChg>
        <pc:picChg chg="add del">
          <ac:chgData name="Eldert Grootenboer" userId="86a8f506-bb1c-4964-839a-78287daf85b1" providerId="ADAL" clId="{49524395-C183-40A6-9D3E-7A33E1CD806B}" dt="2022-10-05T19:13:28.812" v="486" actId="478"/>
          <ac:picMkLst>
            <pc:docMk/>
            <pc:sldMk cId="1613639891" sldId="2076138352"/>
            <ac:picMk id="6" creationId="{932591AA-19D4-9176-1B90-6B4A02741CEF}"/>
          </ac:picMkLst>
        </pc:picChg>
        <pc:picChg chg="add del">
          <ac:chgData name="Eldert Grootenboer" userId="86a8f506-bb1c-4964-839a-78287daf85b1" providerId="ADAL" clId="{49524395-C183-40A6-9D3E-7A33E1CD806B}" dt="2022-10-05T19:11:45.943" v="461" actId="26606"/>
          <ac:picMkLst>
            <pc:docMk/>
            <pc:sldMk cId="1613639891" sldId="2076138352"/>
            <ac:picMk id="25" creationId="{492E1055-2114-83AB-9E52-682BA2575F9D}"/>
          </ac:picMkLst>
        </pc:picChg>
        <pc:picChg chg="add del">
          <ac:chgData name="Eldert Grootenboer" userId="86a8f506-bb1c-4964-839a-78287daf85b1" providerId="ADAL" clId="{49524395-C183-40A6-9D3E-7A33E1CD806B}" dt="2022-10-05T19:11:13.501" v="451"/>
          <ac:picMkLst>
            <pc:docMk/>
            <pc:sldMk cId="1613639891" sldId="2076138352"/>
            <ac:picMk id="1026" creationId="{455365C0-D567-2500-9191-9A17C4E86E1D}"/>
          </ac:picMkLst>
        </pc:picChg>
        <pc:picChg chg="add del">
          <ac:chgData name="Eldert Grootenboer" userId="86a8f506-bb1c-4964-839a-78287daf85b1" providerId="ADAL" clId="{49524395-C183-40A6-9D3E-7A33E1CD806B}" dt="2022-10-05T19:11:23.945" v="454"/>
          <ac:picMkLst>
            <pc:docMk/>
            <pc:sldMk cId="1613639891" sldId="2076138352"/>
            <ac:picMk id="1028" creationId="{2C1E5F1C-C8A8-C0CC-FBBB-8018A06CB0EB}"/>
          </ac:picMkLst>
        </pc:picChg>
        <pc:picChg chg="add del">
          <ac:chgData name="Eldert Grootenboer" userId="86a8f506-bb1c-4964-839a-78287daf85b1" providerId="ADAL" clId="{49524395-C183-40A6-9D3E-7A33E1CD806B}" dt="2022-10-05T19:11:26.746" v="457"/>
          <ac:picMkLst>
            <pc:docMk/>
            <pc:sldMk cId="1613639891" sldId="2076138352"/>
            <ac:picMk id="1030" creationId="{5604B7DB-8ED2-DD4A-5967-5CCA80763969}"/>
          </ac:picMkLst>
        </pc:picChg>
        <pc:picChg chg="add del">
          <ac:chgData name="Eldert Grootenboer" userId="86a8f506-bb1c-4964-839a-78287daf85b1" providerId="ADAL" clId="{49524395-C183-40A6-9D3E-7A33E1CD806B}" dt="2022-10-05T19:12:43.640" v="479"/>
          <ac:picMkLst>
            <pc:docMk/>
            <pc:sldMk cId="1613639891" sldId="2076138352"/>
            <ac:picMk id="1032" creationId="{15702EA5-75A5-8273-92BC-55D8AEE67CBE}"/>
          </ac:picMkLst>
        </pc:picChg>
        <pc:picChg chg="add del mod">
          <ac:chgData name="Eldert Grootenboer" userId="86a8f506-bb1c-4964-839a-78287daf85b1" providerId="ADAL" clId="{49524395-C183-40A6-9D3E-7A33E1CD806B}" dt="2022-10-05T19:12:42.727" v="477"/>
          <ac:picMkLst>
            <pc:docMk/>
            <pc:sldMk cId="1613639891" sldId="2076138352"/>
            <ac:picMk id="1034" creationId="{19679709-A016-245D-06B1-18DF7B695626}"/>
          </ac:picMkLst>
        </pc:picChg>
        <pc:picChg chg="add del">
          <ac:chgData name="Eldert Grootenboer" userId="86a8f506-bb1c-4964-839a-78287daf85b1" providerId="ADAL" clId="{49524395-C183-40A6-9D3E-7A33E1CD806B}" dt="2022-10-05T19:13:30.081" v="487"/>
          <ac:picMkLst>
            <pc:docMk/>
            <pc:sldMk cId="1613639891" sldId="2076138352"/>
            <ac:picMk id="1036" creationId="{E376103E-A0F8-46BC-9FC8-B59A3C1D432F}"/>
          </ac:picMkLst>
        </pc:picChg>
        <pc:picChg chg="add del mod">
          <ac:chgData name="Eldert Grootenboer" userId="86a8f506-bb1c-4964-839a-78287daf85b1" providerId="ADAL" clId="{49524395-C183-40A6-9D3E-7A33E1CD806B}" dt="2022-10-05T19:13:28.512" v="485"/>
          <ac:picMkLst>
            <pc:docMk/>
            <pc:sldMk cId="1613639891" sldId="2076138352"/>
            <ac:picMk id="1038" creationId="{3543FB2B-CC8E-80DE-36D6-6D70A5D3F002}"/>
          </ac:picMkLst>
        </pc:picChg>
      </pc:sldChg>
      <pc:sldChg chg="addSp delSp modSp add del mod setBg delDesignElem">
        <pc:chgData name="Eldert Grootenboer" userId="86a8f506-bb1c-4964-839a-78287daf85b1" providerId="ADAL" clId="{49524395-C183-40A6-9D3E-7A33E1CD806B}" dt="2022-10-05T19:05:47.387" v="290"/>
        <pc:sldMkLst>
          <pc:docMk/>
          <pc:sldMk cId="2858492822" sldId="2076138352"/>
        </pc:sldMkLst>
        <pc:spChg chg="mod">
          <ac:chgData name="Eldert Grootenboer" userId="86a8f506-bb1c-4964-839a-78287daf85b1" providerId="ADAL" clId="{49524395-C183-40A6-9D3E-7A33E1CD806B}" dt="2022-10-05T19:05:46.937" v="289" actId="20577"/>
          <ac:spMkLst>
            <pc:docMk/>
            <pc:sldMk cId="2858492822" sldId="2076138352"/>
            <ac:spMk id="2" creationId="{C4602487-24CA-7347-A79E-56E69670811B}"/>
          </ac:spMkLst>
        </pc:spChg>
        <pc:spChg chg="add del">
          <ac:chgData name="Eldert Grootenboer" userId="86a8f506-bb1c-4964-839a-78287daf85b1" providerId="ADAL" clId="{49524395-C183-40A6-9D3E-7A33E1CD806B}" dt="2022-10-05T19:05:47.387" v="290"/>
          <ac:spMkLst>
            <pc:docMk/>
            <pc:sldMk cId="2858492822" sldId="2076138352"/>
            <ac:spMk id="21" creationId="{2C61293E-6EBE-43EF-A52C-9BEBFD7679D4}"/>
          </ac:spMkLst>
        </pc:spChg>
        <pc:spChg chg="add del">
          <ac:chgData name="Eldert Grootenboer" userId="86a8f506-bb1c-4964-839a-78287daf85b1" providerId="ADAL" clId="{49524395-C183-40A6-9D3E-7A33E1CD806B}" dt="2022-10-05T19:05:47.387" v="290"/>
          <ac:spMkLst>
            <pc:docMk/>
            <pc:sldMk cId="2858492822" sldId="2076138352"/>
            <ac:spMk id="23" creationId="{21540236-BFD5-4A9D-8840-4703E7F76825}"/>
          </ac:spMkLst>
        </pc:spChg>
      </pc:sldChg>
      <pc:sldChg chg="addSp delSp modSp add mod addAnim delAnim modAnim">
        <pc:chgData name="Eldert Grootenboer" userId="86a8f506-bb1c-4964-839a-78287daf85b1" providerId="ADAL" clId="{49524395-C183-40A6-9D3E-7A33E1CD806B}" dt="2023-02-21T18:58:45.833" v="2907" actId="478"/>
        <pc:sldMkLst>
          <pc:docMk/>
          <pc:sldMk cId="252681408" sldId="2076138353"/>
        </pc:sldMkLst>
        <pc:spChg chg="mod">
          <ac:chgData name="Eldert Grootenboer" userId="86a8f506-bb1c-4964-839a-78287daf85b1" providerId="ADAL" clId="{49524395-C183-40A6-9D3E-7A33E1CD806B}" dt="2022-10-05T19:13:43.793" v="493" actId="26606"/>
          <ac:spMkLst>
            <pc:docMk/>
            <pc:sldMk cId="252681408" sldId="2076138353"/>
            <ac:spMk id="2" creationId="{C4602487-24CA-7347-A79E-56E69670811B}"/>
          </ac:spMkLst>
        </pc:spChg>
        <pc:spChg chg="mod">
          <ac:chgData name="Eldert Grootenboer" userId="86a8f506-bb1c-4964-839a-78287daf85b1" providerId="ADAL" clId="{49524395-C183-40A6-9D3E-7A33E1CD806B}" dt="2022-10-20T23:14:43.074" v="2574" actId="20577"/>
          <ac:spMkLst>
            <pc:docMk/>
            <pc:sldMk cId="252681408" sldId="2076138353"/>
            <ac:spMk id="3" creationId="{DE1498B1-7D64-86B2-9B46-73F7CB33A3A3}"/>
          </ac:spMkLst>
        </pc:spChg>
        <pc:spChg chg="add del">
          <ac:chgData name="Eldert Grootenboer" userId="86a8f506-bb1c-4964-839a-78287daf85b1" providerId="ADAL" clId="{49524395-C183-40A6-9D3E-7A33E1CD806B}" dt="2022-10-05T19:13:43.793" v="493" actId="26606"/>
          <ac:spMkLst>
            <pc:docMk/>
            <pc:sldMk cId="252681408" sldId="2076138353"/>
            <ac:spMk id="21" creationId="{2C61293E-6EBE-43EF-A52C-9BEBFD7679D4}"/>
          </ac:spMkLst>
        </pc:spChg>
        <pc:spChg chg="add del">
          <ac:chgData name="Eldert Grootenboer" userId="86a8f506-bb1c-4964-839a-78287daf85b1" providerId="ADAL" clId="{49524395-C183-40A6-9D3E-7A33E1CD806B}" dt="2022-10-05T19:13:43.793" v="493" actId="26606"/>
          <ac:spMkLst>
            <pc:docMk/>
            <pc:sldMk cId="252681408" sldId="2076138353"/>
            <ac:spMk id="23" creationId="{21540236-BFD5-4A9D-8840-4703E7F76825}"/>
          </ac:spMkLst>
        </pc:spChg>
        <pc:spChg chg="add del">
          <ac:chgData name="Eldert Grootenboer" userId="86a8f506-bb1c-4964-839a-78287daf85b1" providerId="ADAL" clId="{49524395-C183-40A6-9D3E-7A33E1CD806B}" dt="2022-10-05T19:13:43.793" v="493" actId="26606"/>
          <ac:spMkLst>
            <pc:docMk/>
            <pc:sldMk cId="252681408" sldId="2076138353"/>
            <ac:spMk id="28" creationId="{F13C74B1-5B17-4795-BED0-7140497B445A}"/>
          </ac:spMkLst>
        </pc:spChg>
        <pc:spChg chg="add del">
          <ac:chgData name="Eldert Grootenboer" userId="86a8f506-bb1c-4964-839a-78287daf85b1" providerId="ADAL" clId="{49524395-C183-40A6-9D3E-7A33E1CD806B}" dt="2022-10-05T19:13:43.793" v="493" actId="26606"/>
          <ac:spMkLst>
            <pc:docMk/>
            <pc:sldMk cId="252681408" sldId="2076138353"/>
            <ac:spMk id="30" creationId="{D4974D33-8DC5-464E-8C6D-BE58F0669C17}"/>
          </ac:spMkLst>
        </pc:spChg>
        <pc:picChg chg="add del mod">
          <ac:chgData name="Eldert Grootenboer" userId="86a8f506-bb1c-4964-839a-78287daf85b1" providerId="ADAL" clId="{49524395-C183-40A6-9D3E-7A33E1CD806B}" dt="2022-10-05T19:13:44.078" v="494"/>
          <ac:picMkLst>
            <pc:docMk/>
            <pc:sldMk cId="252681408" sldId="2076138353"/>
            <ac:picMk id="4" creationId="{01E8D0DC-EE9B-3FEB-01BC-9974C3BEE91E}"/>
          </ac:picMkLst>
        </pc:picChg>
        <pc:picChg chg="add del mod">
          <ac:chgData name="Eldert Grootenboer" userId="86a8f506-bb1c-4964-839a-78287daf85b1" providerId="ADAL" clId="{49524395-C183-40A6-9D3E-7A33E1CD806B}" dt="2022-10-05T19:13:53.795" v="498"/>
          <ac:picMkLst>
            <pc:docMk/>
            <pc:sldMk cId="252681408" sldId="2076138353"/>
            <ac:picMk id="5" creationId="{3C026B1B-1480-FA6E-8011-628AAC8D94ED}"/>
          </ac:picMkLst>
        </pc:picChg>
        <pc:picChg chg="add del mod">
          <ac:chgData name="Eldert Grootenboer" userId="86a8f506-bb1c-4964-839a-78287daf85b1" providerId="ADAL" clId="{49524395-C183-40A6-9D3E-7A33E1CD806B}" dt="2023-02-21T18:58:45.833" v="2907" actId="478"/>
          <ac:picMkLst>
            <pc:docMk/>
            <pc:sldMk cId="252681408" sldId="2076138353"/>
            <ac:picMk id="5" creationId="{EE9FDB90-7F9C-41DF-11DD-D35D1B30BA6D}"/>
          </ac:picMkLst>
        </pc:picChg>
        <pc:picChg chg="add del mod">
          <ac:chgData name="Eldert Grootenboer" userId="86a8f506-bb1c-4964-839a-78287daf85b1" providerId="ADAL" clId="{49524395-C183-40A6-9D3E-7A33E1CD806B}" dt="2022-10-05T19:18:21.952" v="547" actId="14826"/>
          <ac:picMkLst>
            <pc:docMk/>
            <pc:sldMk cId="252681408" sldId="2076138353"/>
            <ac:picMk id="6" creationId="{932591AA-19D4-9176-1B90-6B4A02741CEF}"/>
          </ac:picMkLst>
        </pc:picChg>
        <pc:picChg chg="add del mod">
          <ac:chgData name="Eldert Grootenboer" userId="86a8f506-bb1c-4964-839a-78287daf85b1" providerId="ADAL" clId="{49524395-C183-40A6-9D3E-7A33E1CD806B}" dt="2022-10-05T19:14:33.585" v="513"/>
          <ac:picMkLst>
            <pc:docMk/>
            <pc:sldMk cId="252681408" sldId="2076138353"/>
            <ac:picMk id="7" creationId="{9FFA24F8-F999-6611-A9F9-C196E0949CA8}"/>
          </ac:picMkLst>
        </pc:picChg>
        <pc:picChg chg="add del mod">
          <ac:chgData name="Eldert Grootenboer" userId="86a8f506-bb1c-4964-839a-78287daf85b1" providerId="ADAL" clId="{49524395-C183-40A6-9D3E-7A33E1CD806B}" dt="2022-10-05T19:16:36.295" v="525"/>
          <ac:picMkLst>
            <pc:docMk/>
            <pc:sldMk cId="252681408" sldId="2076138353"/>
            <ac:picMk id="2050" creationId="{BF487E7D-7C4C-08B2-6CA2-96EA85969646}"/>
          </ac:picMkLst>
        </pc:picChg>
        <pc:picChg chg="add del mod">
          <ac:chgData name="Eldert Grootenboer" userId="86a8f506-bb1c-4964-839a-78287daf85b1" providerId="ADAL" clId="{49524395-C183-40A6-9D3E-7A33E1CD806B}" dt="2022-10-05T19:17:50.631" v="544"/>
          <ac:picMkLst>
            <pc:docMk/>
            <pc:sldMk cId="252681408" sldId="2076138353"/>
            <ac:picMk id="2052" creationId="{BA400B04-84FD-0695-DC49-013AE7501B49}"/>
          </ac:picMkLst>
        </pc:picChg>
      </pc:sldChg>
      <pc:sldChg chg="modSp add mod modAnim modNotesTx">
        <pc:chgData name="Eldert Grootenboer" userId="86a8f506-bb1c-4964-839a-78287daf85b1" providerId="ADAL" clId="{49524395-C183-40A6-9D3E-7A33E1CD806B}" dt="2022-10-26T07:41:49.757" v="2799" actId="20577"/>
        <pc:sldMkLst>
          <pc:docMk/>
          <pc:sldMk cId="1956261492" sldId="2076138354"/>
        </pc:sldMkLst>
        <pc:spChg chg="mod">
          <ac:chgData name="Eldert Grootenboer" userId="86a8f506-bb1c-4964-839a-78287daf85b1" providerId="ADAL" clId="{49524395-C183-40A6-9D3E-7A33E1CD806B}" dt="2022-10-05T19:27:06.419" v="740" actId="20577"/>
          <ac:spMkLst>
            <pc:docMk/>
            <pc:sldMk cId="1956261492" sldId="2076138354"/>
            <ac:spMk id="2" creationId="{DD139B86-6CD7-821B-521C-DF496EA40863}"/>
          </ac:spMkLst>
        </pc:spChg>
        <pc:spChg chg="mod">
          <ac:chgData name="Eldert Grootenboer" userId="86a8f506-bb1c-4964-839a-78287daf85b1" providerId="ADAL" clId="{49524395-C183-40A6-9D3E-7A33E1CD806B}" dt="2022-10-05T19:32:37.769" v="1148" actId="20577"/>
          <ac:spMkLst>
            <pc:docMk/>
            <pc:sldMk cId="1956261492" sldId="2076138354"/>
            <ac:spMk id="3" creationId="{1ED2186D-B370-F861-24A2-9DC95BE7F415}"/>
          </ac:spMkLst>
        </pc:spChg>
        <pc:picChg chg="mod">
          <ac:chgData name="Eldert Grootenboer" userId="86a8f506-bb1c-4964-839a-78287daf85b1" providerId="ADAL" clId="{49524395-C183-40A6-9D3E-7A33E1CD806B}" dt="2022-10-05T20:07:27.861" v="1431" actId="14826"/>
          <ac:picMkLst>
            <pc:docMk/>
            <pc:sldMk cId="1956261492" sldId="2076138354"/>
            <ac:picMk id="6" creationId="{D386A8FE-8212-ACF9-B111-92FCE007CF05}"/>
          </ac:picMkLst>
        </pc:picChg>
      </pc:sldChg>
      <pc:sldChg chg="modSp add mod ord modAnim modNotesTx">
        <pc:chgData name="Eldert Grootenboer" userId="86a8f506-bb1c-4964-839a-78287daf85b1" providerId="ADAL" clId="{49524395-C183-40A6-9D3E-7A33E1CD806B}" dt="2022-10-05T20:04:03.257" v="1429" actId="14826"/>
        <pc:sldMkLst>
          <pc:docMk/>
          <pc:sldMk cId="2175036148" sldId="2076138355"/>
        </pc:sldMkLst>
        <pc:spChg chg="mod">
          <ac:chgData name="Eldert Grootenboer" userId="86a8f506-bb1c-4964-839a-78287daf85b1" providerId="ADAL" clId="{49524395-C183-40A6-9D3E-7A33E1CD806B}" dt="2022-10-05T19:27:18.433" v="776" actId="20577"/>
          <ac:spMkLst>
            <pc:docMk/>
            <pc:sldMk cId="2175036148" sldId="2076138355"/>
            <ac:spMk id="2" creationId="{DD139B86-6CD7-821B-521C-DF496EA40863}"/>
          </ac:spMkLst>
        </pc:spChg>
        <pc:spChg chg="mod">
          <ac:chgData name="Eldert Grootenboer" userId="86a8f506-bb1c-4964-839a-78287daf85b1" providerId="ADAL" clId="{49524395-C183-40A6-9D3E-7A33E1CD806B}" dt="2022-10-05T19:28:41.270" v="860" actId="20577"/>
          <ac:spMkLst>
            <pc:docMk/>
            <pc:sldMk cId="2175036148" sldId="2076138355"/>
            <ac:spMk id="3" creationId="{1ED2186D-B370-F861-24A2-9DC95BE7F415}"/>
          </ac:spMkLst>
        </pc:spChg>
        <pc:picChg chg="mod">
          <ac:chgData name="Eldert Grootenboer" userId="86a8f506-bb1c-4964-839a-78287daf85b1" providerId="ADAL" clId="{49524395-C183-40A6-9D3E-7A33E1CD806B}" dt="2022-10-05T20:04:03.257" v="1429" actId="14826"/>
          <ac:picMkLst>
            <pc:docMk/>
            <pc:sldMk cId="2175036148" sldId="2076138355"/>
            <ac:picMk id="6" creationId="{D386A8FE-8212-ACF9-B111-92FCE007CF05}"/>
          </ac:picMkLst>
        </pc:picChg>
      </pc:sldChg>
      <pc:sldChg chg="addSp delSp modSp add mod modClrScheme delAnim modAnim delDesignElem chgLayout">
        <pc:chgData name="Eldert Grootenboer" userId="86a8f506-bb1c-4964-839a-78287daf85b1" providerId="ADAL" clId="{49524395-C183-40A6-9D3E-7A33E1CD806B}" dt="2022-10-13T18:42:46.644" v="2115" actId="6549"/>
        <pc:sldMkLst>
          <pc:docMk/>
          <pc:sldMk cId="1909553984" sldId="2076138356"/>
        </pc:sldMkLst>
        <pc:spChg chg="mod ord">
          <ac:chgData name="Eldert Grootenboer" userId="86a8f506-bb1c-4964-839a-78287daf85b1" providerId="ADAL" clId="{49524395-C183-40A6-9D3E-7A33E1CD806B}" dt="2022-10-05T21:16:39.557" v="1508" actId="700"/>
          <ac:spMkLst>
            <pc:docMk/>
            <pc:sldMk cId="1909553984" sldId="2076138356"/>
            <ac:spMk id="2" creationId="{00000000-0000-0000-0000-000000000000}"/>
          </ac:spMkLst>
        </pc:spChg>
        <pc:spChg chg="add del mod">
          <ac:chgData name="Eldert Grootenboer" userId="86a8f506-bb1c-4964-839a-78287daf85b1" providerId="ADAL" clId="{49524395-C183-40A6-9D3E-7A33E1CD806B}" dt="2022-10-05T21:12:36.462" v="1445"/>
          <ac:spMkLst>
            <pc:docMk/>
            <pc:sldMk cId="1909553984" sldId="2076138356"/>
            <ac:spMk id="7" creationId="{82A74092-E3EB-2675-5B05-4BD67C08872A}"/>
          </ac:spMkLst>
        </pc:spChg>
        <pc:spChg chg="add del">
          <ac:chgData name="Eldert Grootenboer" userId="86a8f506-bb1c-4964-839a-78287daf85b1" providerId="ADAL" clId="{49524395-C183-40A6-9D3E-7A33E1CD806B}" dt="2022-10-05T21:16:39.557" v="1508" actId="700"/>
          <ac:spMkLst>
            <pc:docMk/>
            <pc:sldMk cId="1909553984" sldId="2076138356"/>
            <ac:spMk id="9" creationId="{100EDD19-6802-4EC3-95CE-CFFAB042CFD6}"/>
          </ac:spMkLst>
        </pc:spChg>
        <pc:spChg chg="add del">
          <ac:chgData name="Eldert Grootenboer" userId="86a8f506-bb1c-4964-839a-78287daf85b1" providerId="ADAL" clId="{49524395-C183-40A6-9D3E-7A33E1CD806B}" dt="2022-10-05T21:16:39.557" v="1508" actId="700"/>
          <ac:spMkLst>
            <pc:docMk/>
            <pc:sldMk cId="1909553984" sldId="2076138356"/>
            <ac:spMk id="11" creationId="{DB17E863-922E-4C26-BD64-E8FD41D28661}"/>
          </ac:spMkLst>
        </pc:spChg>
        <pc:spChg chg="add del mod">
          <ac:chgData name="Eldert Grootenboer" userId="86a8f506-bb1c-4964-839a-78287daf85b1" providerId="ADAL" clId="{49524395-C183-40A6-9D3E-7A33E1CD806B}" dt="2022-10-05T21:13:10.491" v="1450"/>
          <ac:spMkLst>
            <pc:docMk/>
            <pc:sldMk cId="1909553984" sldId="2076138356"/>
            <ac:spMk id="12" creationId="{1F185C8A-400E-8EBE-0437-7A44150B7DF3}"/>
          </ac:spMkLst>
        </pc:spChg>
        <pc:spChg chg="add del mod">
          <ac:chgData name="Eldert Grootenboer" userId="86a8f506-bb1c-4964-839a-78287daf85b1" providerId="ADAL" clId="{49524395-C183-40A6-9D3E-7A33E1CD806B}" dt="2022-10-05T21:13:20.767" v="1453"/>
          <ac:spMkLst>
            <pc:docMk/>
            <pc:sldMk cId="1909553984" sldId="2076138356"/>
            <ac:spMk id="15" creationId="{C5B2882B-F70E-53FF-4828-5E0D7E36BB73}"/>
          </ac:spMkLst>
        </pc:spChg>
        <pc:spChg chg="add del mod">
          <ac:chgData name="Eldert Grootenboer" userId="86a8f506-bb1c-4964-839a-78287daf85b1" providerId="ADAL" clId="{49524395-C183-40A6-9D3E-7A33E1CD806B}" dt="2022-10-05T21:16:43.140" v="1509" actId="478"/>
          <ac:spMkLst>
            <pc:docMk/>
            <pc:sldMk cId="1909553984" sldId="2076138356"/>
            <ac:spMk id="18" creationId="{D28F8094-762B-427F-9486-A8D33AE25DB4}"/>
          </ac:spMkLst>
        </pc:spChg>
        <pc:spChg chg="add del mod">
          <ac:chgData name="Eldert Grootenboer" userId="86a8f506-bb1c-4964-839a-78287daf85b1" providerId="ADAL" clId="{49524395-C183-40A6-9D3E-7A33E1CD806B}" dt="2022-10-05T21:16:15.316" v="1500" actId="21"/>
          <ac:spMkLst>
            <pc:docMk/>
            <pc:sldMk cId="1909553984" sldId="2076138356"/>
            <ac:spMk id="21" creationId="{F1834A3F-3EA9-4166-B6EB-5E4FD32E20B9}"/>
          </ac:spMkLst>
        </pc:spChg>
        <pc:spChg chg="add del mod">
          <ac:chgData name="Eldert Grootenboer" userId="86a8f506-bb1c-4964-839a-78287daf85b1" providerId="ADAL" clId="{49524395-C183-40A6-9D3E-7A33E1CD806B}" dt="2022-10-05T21:16:15.316" v="1500" actId="21"/>
          <ac:spMkLst>
            <pc:docMk/>
            <pc:sldMk cId="1909553984" sldId="2076138356"/>
            <ac:spMk id="22" creationId="{7834A403-2654-4BCC-8E85-6493CF18AE9B}"/>
          </ac:spMkLst>
        </pc:spChg>
        <pc:spChg chg="add del mod">
          <ac:chgData name="Eldert Grootenboer" userId="86a8f506-bb1c-4964-839a-78287daf85b1" providerId="ADAL" clId="{49524395-C183-40A6-9D3E-7A33E1CD806B}" dt="2022-10-05T21:16:15.316" v="1500" actId="21"/>
          <ac:spMkLst>
            <pc:docMk/>
            <pc:sldMk cId="1909553984" sldId="2076138356"/>
            <ac:spMk id="23" creationId="{D737C978-5D3D-47FC-9378-D22D17CB218D}"/>
          </ac:spMkLst>
        </pc:spChg>
        <pc:spChg chg="add del mod">
          <ac:chgData name="Eldert Grootenboer" userId="86a8f506-bb1c-4964-839a-78287daf85b1" providerId="ADAL" clId="{49524395-C183-40A6-9D3E-7A33E1CD806B}" dt="2022-10-05T21:16:15.316" v="1500" actId="21"/>
          <ac:spMkLst>
            <pc:docMk/>
            <pc:sldMk cId="1909553984" sldId="2076138356"/>
            <ac:spMk id="25" creationId="{6258ED04-0CB2-4CAD-B197-78F45116BE92}"/>
          </ac:spMkLst>
        </pc:spChg>
        <pc:spChg chg="add del mod">
          <ac:chgData name="Eldert Grootenboer" userId="86a8f506-bb1c-4964-839a-78287daf85b1" providerId="ADAL" clId="{49524395-C183-40A6-9D3E-7A33E1CD806B}" dt="2022-10-05T21:16:15.316" v="1500" actId="21"/>
          <ac:spMkLst>
            <pc:docMk/>
            <pc:sldMk cId="1909553984" sldId="2076138356"/>
            <ac:spMk id="26" creationId="{0B60BB5A-3604-47CA-A2F2-C5FDAED93329}"/>
          </ac:spMkLst>
        </pc:spChg>
        <pc:spChg chg="add del mod">
          <ac:chgData name="Eldert Grootenboer" userId="86a8f506-bb1c-4964-839a-78287daf85b1" providerId="ADAL" clId="{49524395-C183-40A6-9D3E-7A33E1CD806B}" dt="2022-10-05T21:16:15.316" v="1500" actId="21"/>
          <ac:spMkLst>
            <pc:docMk/>
            <pc:sldMk cId="1909553984" sldId="2076138356"/>
            <ac:spMk id="27" creationId="{C0B98016-2ED8-4680-B516-4A0BD0DCCEC9}"/>
          </ac:spMkLst>
        </pc:spChg>
        <pc:spChg chg="add del mod">
          <ac:chgData name="Eldert Grootenboer" userId="86a8f506-bb1c-4964-839a-78287daf85b1" providerId="ADAL" clId="{49524395-C183-40A6-9D3E-7A33E1CD806B}" dt="2022-10-05T21:16:15.316" v="1500" actId="21"/>
          <ac:spMkLst>
            <pc:docMk/>
            <pc:sldMk cId="1909553984" sldId="2076138356"/>
            <ac:spMk id="28" creationId="{672D22F9-22D1-429F-8743-F11077EBDE3E}"/>
          </ac:spMkLst>
        </pc:spChg>
        <pc:spChg chg="add del mod">
          <ac:chgData name="Eldert Grootenboer" userId="86a8f506-bb1c-4964-839a-78287daf85b1" providerId="ADAL" clId="{49524395-C183-40A6-9D3E-7A33E1CD806B}" dt="2022-10-05T21:16:15.316" v="1500" actId="21"/>
          <ac:spMkLst>
            <pc:docMk/>
            <pc:sldMk cId="1909553984" sldId="2076138356"/>
            <ac:spMk id="38" creationId="{C63F3ACE-7991-4910-94FC-822847F55CC9}"/>
          </ac:spMkLst>
        </pc:spChg>
        <pc:spChg chg="add del mod">
          <ac:chgData name="Eldert Grootenboer" userId="86a8f506-bb1c-4964-839a-78287daf85b1" providerId="ADAL" clId="{49524395-C183-40A6-9D3E-7A33E1CD806B}" dt="2022-10-05T21:16:15.316" v="1500" actId="21"/>
          <ac:spMkLst>
            <pc:docMk/>
            <pc:sldMk cId="1909553984" sldId="2076138356"/>
            <ac:spMk id="40" creationId="{E1220709-B10E-4388-9962-71FBE0B3F437}"/>
          </ac:spMkLst>
        </pc:spChg>
        <pc:spChg chg="add del mod">
          <ac:chgData name="Eldert Grootenboer" userId="86a8f506-bb1c-4964-839a-78287daf85b1" providerId="ADAL" clId="{49524395-C183-40A6-9D3E-7A33E1CD806B}" dt="2022-10-05T21:16:15.316" v="1500" actId="21"/>
          <ac:spMkLst>
            <pc:docMk/>
            <pc:sldMk cId="1909553984" sldId="2076138356"/>
            <ac:spMk id="41" creationId="{F7350A33-9AF2-47B4-8548-3290EBEF6C04}"/>
          </ac:spMkLst>
        </pc:spChg>
        <pc:spChg chg="add del mod">
          <ac:chgData name="Eldert Grootenboer" userId="86a8f506-bb1c-4964-839a-78287daf85b1" providerId="ADAL" clId="{49524395-C183-40A6-9D3E-7A33E1CD806B}" dt="2022-10-05T21:16:15.316" v="1500" actId="21"/>
          <ac:spMkLst>
            <pc:docMk/>
            <pc:sldMk cId="1909553984" sldId="2076138356"/>
            <ac:spMk id="42" creationId="{BEB94DF5-3DD9-46B6-B7D4-33133B2856DD}"/>
          </ac:spMkLst>
        </pc:spChg>
        <pc:spChg chg="add del mod">
          <ac:chgData name="Eldert Grootenboer" userId="86a8f506-bb1c-4964-839a-78287daf85b1" providerId="ADAL" clId="{49524395-C183-40A6-9D3E-7A33E1CD806B}" dt="2022-10-05T21:16:15.316" v="1500" actId="21"/>
          <ac:spMkLst>
            <pc:docMk/>
            <pc:sldMk cId="1909553984" sldId="2076138356"/>
            <ac:spMk id="43" creationId="{02210E4A-D4C2-483A-B316-2DACAE172B7A}"/>
          </ac:spMkLst>
        </pc:spChg>
        <pc:spChg chg="add del mod">
          <ac:chgData name="Eldert Grootenboer" userId="86a8f506-bb1c-4964-839a-78287daf85b1" providerId="ADAL" clId="{49524395-C183-40A6-9D3E-7A33E1CD806B}" dt="2022-10-05T21:16:15.316" v="1500" actId="21"/>
          <ac:spMkLst>
            <pc:docMk/>
            <pc:sldMk cId="1909553984" sldId="2076138356"/>
            <ac:spMk id="45" creationId="{80B31BA2-23B4-4E19-80ED-03AC636876EF}"/>
          </ac:spMkLst>
        </pc:spChg>
        <pc:spChg chg="add del mod">
          <ac:chgData name="Eldert Grootenboer" userId="86a8f506-bb1c-4964-839a-78287daf85b1" providerId="ADAL" clId="{49524395-C183-40A6-9D3E-7A33E1CD806B}" dt="2022-10-05T21:16:15.316" v="1500" actId="21"/>
          <ac:spMkLst>
            <pc:docMk/>
            <pc:sldMk cId="1909553984" sldId="2076138356"/>
            <ac:spMk id="47" creationId="{9F1B51BC-08A6-46DB-9851-F26BCDC8BE4D}"/>
          </ac:spMkLst>
        </pc:spChg>
        <pc:spChg chg="add del mod">
          <ac:chgData name="Eldert Grootenboer" userId="86a8f506-bb1c-4964-839a-78287daf85b1" providerId="ADAL" clId="{49524395-C183-40A6-9D3E-7A33E1CD806B}" dt="2022-10-05T21:16:15.316" v="1500" actId="21"/>
          <ac:spMkLst>
            <pc:docMk/>
            <pc:sldMk cId="1909553984" sldId="2076138356"/>
            <ac:spMk id="48" creationId="{36F3C17D-E15A-4EBA-9751-0BD7E9D907E1}"/>
          </ac:spMkLst>
        </pc:spChg>
        <pc:spChg chg="add del mod">
          <ac:chgData name="Eldert Grootenboer" userId="86a8f506-bb1c-4964-839a-78287daf85b1" providerId="ADAL" clId="{49524395-C183-40A6-9D3E-7A33E1CD806B}" dt="2022-10-05T21:16:15.316" v="1500" actId="21"/>
          <ac:spMkLst>
            <pc:docMk/>
            <pc:sldMk cId="1909553984" sldId="2076138356"/>
            <ac:spMk id="49" creationId="{A8A32DBD-8BFC-48AE-B9F2-7C2A90E20A38}"/>
          </ac:spMkLst>
        </pc:spChg>
        <pc:spChg chg="add del mod">
          <ac:chgData name="Eldert Grootenboer" userId="86a8f506-bb1c-4964-839a-78287daf85b1" providerId="ADAL" clId="{49524395-C183-40A6-9D3E-7A33E1CD806B}" dt="2022-10-05T21:16:15.316" v="1500" actId="21"/>
          <ac:spMkLst>
            <pc:docMk/>
            <pc:sldMk cId="1909553984" sldId="2076138356"/>
            <ac:spMk id="50" creationId="{D7BC6961-84F2-4B7D-8AAE-C50A9A2677AD}"/>
          </ac:spMkLst>
        </pc:spChg>
        <pc:spChg chg="add del mod">
          <ac:chgData name="Eldert Grootenboer" userId="86a8f506-bb1c-4964-839a-78287daf85b1" providerId="ADAL" clId="{49524395-C183-40A6-9D3E-7A33E1CD806B}" dt="2022-10-05T21:16:15.316" v="1500" actId="21"/>
          <ac:spMkLst>
            <pc:docMk/>
            <pc:sldMk cId="1909553984" sldId="2076138356"/>
            <ac:spMk id="51" creationId="{DD04735D-E920-4A7A-ADD7-5AD42048AC99}"/>
          </ac:spMkLst>
        </pc:spChg>
        <pc:spChg chg="add del mod">
          <ac:chgData name="Eldert Grootenboer" userId="86a8f506-bb1c-4964-839a-78287daf85b1" providerId="ADAL" clId="{49524395-C183-40A6-9D3E-7A33E1CD806B}" dt="2022-10-05T21:16:15.316" v="1500" actId="21"/>
          <ac:spMkLst>
            <pc:docMk/>
            <pc:sldMk cId="1909553984" sldId="2076138356"/>
            <ac:spMk id="52" creationId="{83BAFDD5-7053-449D-A521-5F7119A6C21B}"/>
          </ac:spMkLst>
        </pc:spChg>
        <pc:spChg chg="add del mod">
          <ac:chgData name="Eldert Grootenboer" userId="86a8f506-bb1c-4964-839a-78287daf85b1" providerId="ADAL" clId="{49524395-C183-40A6-9D3E-7A33E1CD806B}" dt="2022-10-05T21:16:15.316" v="1500" actId="21"/>
          <ac:spMkLst>
            <pc:docMk/>
            <pc:sldMk cId="1909553984" sldId="2076138356"/>
            <ac:spMk id="53" creationId="{F5CE8FA4-4A96-4DB5-BCC0-761225310F58}"/>
          </ac:spMkLst>
        </pc:spChg>
        <pc:spChg chg="add del mod">
          <ac:chgData name="Eldert Grootenboer" userId="86a8f506-bb1c-4964-839a-78287daf85b1" providerId="ADAL" clId="{49524395-C183-40A6-9D3E-7A33E1CD806B}" dt="2022-10-05T21:16:15.316" v="1500" actId="21"/>
          <ac:spMkLst>
            <pc:docMk/>
            <pc:sldMk cId="1909553984" sldId="2076138356"/>
            <ac:spMk id="54" creationId="{A9E97230-F1FC-4090-B017-F5DE25BC1E43}"/>
          </ac:spMkLst>
        </pc:spChg>
        <pc:spChg chg="add mod">
          <ac:chgData name="Eldert Grootenboer" userId="86a8f506-bb1c-4964-839a-78287daf85b1" providerId="ADAL" clId="{49524395-C183-40A6-9D3E-7A33E1CD806B}" dt="2022-10-05T21:16:14.701" v="1499" actId="1035"/>
          <ac:spMkLst>
            <pc:docMk/>
            <pc:sldMk cId="1909553984" sldId="2076138356"/>
            <ac:spMk id="55" creationId="{4D3FE5BE-AF9C-4872-BB2F-2AA0DCD9E162}"/>
          </ac:spMkLst>
        </pc:spChg>
        <pc:spChg chg="add mod">
          <ac:chgData name="Eldert Grootenboer" userId="86a8f506-bb1c-4964-839a-78287daf85b1" providerId="ADAL" clId="{49524395-C183-40A6-9D3E-7A33E1CD806B}" dt="2022-10-05T21:16:14.701" v="1499" actId="1035"/>
          <ac:spMkLst>
            <pc:docMk/>
            <pc:sldMk cId="1909553984" sldId="2076138356"/>
            <ac:spMk id="56" creationId="{F2450A4A-6416-48F8-BBF5-CE1C6E12EBB9}"/>
          </ac:spMkLst>
        </pc:spChg>
        <pc:spChg chg="add mod">
          <ac:chgData name="Eldert Grootenboer" userId="86a8f506-bb1c-4964-839a-78287daf85b1" providerId="ADAL" clId="{49524395-C183-40A6-9D3E-7A33E1CD806B}" dt="2022-10-05T21:16:14.701" v="1499" actId="1035"/>
          <ac:spMkLst>
            <pc:docMk/>
            <pc:sldMk cId="1909553984" sldId="2076138356"/>
            <ac:spMk id="57" creationId="{EFA355C5-4119-45C4-93CC-8D925B7609A9}"/>
          </ac:spMkLst>
        </pc:spChg>
        <pc:spChg chg="add mod">
          <ac:chgData name="Eldert Grootenboer" userId="86a8f506-bb1c-4964-839a-78287daf85b1" providerId="ADAL" clId="{49524395-C183-40A6-9D3E-7A33E1CD806B}" dt="2022-10-05T21:16:14.701" v="1499" actId="1035"/>
          <ac:spMkLst>
            <pc:docMk/>
            <pc:sldMk cId="1909553984" sldId="2076138356"/>
            <ac:spMk id="58" creationId="{C21D5D14-7A8E-4AA0-9480-FC1AA02EA89B}"/>
          </ac:spMkLst>
        </pc:spChg>
        <pc:spChg chg="add mod">
          <ac:chgData name="Eldert Grootenboer" userId="86a8f506-bb1c-4964-839a-78287daf85b1" providerId="ADAL" clId="{49524395-C183-40A6-9D3E-7A33E1CD806B}" dt="2022-10-05T21:16:14.701" v="1499" actId="1035"/>
          <ac:spMkLst>
            <pc:docMk/>
            <pc:sldMk cId="1909553984" sldId="2076138356"/>
            <ac:spMk id="59" creationId="{67C8BFFB-0F8E-4192-821E-82A84AC394CF}"/>
          </ac:spMkLst>
        </pc:spChg>
        <pc:spChg chg="add mod">
          <ac:chgData name="Eldert Grootenboer" userId="86a8f506-bb1c-4964-839a-78287daf85b1" providerId="ADAL" clId="{49524395-C183-40A6-9D3E-7A33E1CD806B}" dt="2022-10-05T21:16:14.701" v="1499" actId="1035"/>
          <ac:spMkLst>
            <pc:docMk/>
            <pc:sldMk cId="1909553984" sldId="2076138356"/>
            <ac:spMk id="60" creationId="{444DC21E-BB60-4F29-8EEB-AD15B2D8960A}"/>
          </ac:spMkLst>
        </pc:spChg>
        <pc:spChg chg="add mod">
          <ac:chgData name="Eldert Grootenboer" userId="86a8f506-bb1c-4964-839a-78287daf85b1" providerId="ADAL" clId="{49524395-C183-40A6-9D3E-7A33E1CD806B}" dt="2022-10-05T21:16:14.701" v="1499" actId="1035"/>
          <ac:spMkLst>
            <pc:docMk/>
            <pc:sldMk cId="1909553984" sldId="2076138356"/>
            <ac:spMk id="61" creationId="{9E320D7C-8437-461A-BE77-941D7F24BE67}"/>
          </ac:spMkLst>
        </pc:spChg>
        <pc:spChg chg="add mod">
          <ac:chgData name="Eldert Grootenboer" userId="86a8f506-bb1c-4964-839a-78287daf85b1" providerId="ADAL" clId="{49524395-C183-40A6-9D3E-7A33E1CD806B}" dt="2022-10-05T21:16:14.701" v="1499" actId="1035"/>
          <ac:spMkLst>
            <pc:docMk/>
            <pc:sldMk cId="1909553984" sldId="2076138356"/>
            <ac:spMk id="62" creationId="{E0A8C6C6-4293-4FCF-9BCA-25D563A31E02}"/>
          </ac:spMkLst>
        </pc:spChg>
        <pc:spChg chg="add mod">
          <ac:chgData name="Eldert Grootenboer" userId="86a8f506-bb1c-4964-839a-78287daf85b1" providerId="ADAL" clId="{49524395-C183-40A6-9D3E-7A33E1CD806B}" dt="2022-10-05T21:16:14.701" v="1499" actId="1035"/>
          <ac:spMkLst>
            <pc:docMk/>
            <pc:sldMk cId="1909553984" sldId="2076138356"/>
            <ac:spMk id="63" creationId="{7206EFE4-187B-41FB-8825-37C721502F28}"/>
          </ac:spMkLst>
        </pc:spChg>
        <pc:spChg chg="add mod">
          <ac:chgData name="Eldert Grootenboer" userId="86a8f506-bb1c-4964-839a-78287daf85b1" providerId="ADAL" clId="{49524395-C183-40A6-9D3E-7A33E1CD806B}" dt="2022-10-05T21:16:14.701" v="1499" actId="1035"/>
          <ac:spMkLst>
            <pc:docMk/>
            <pc:sldMk cId="1909553984" sldId="2076138356"/>
            <ac:spMk id="64" creationId="{065F9031-7221-44A4-A7F0-EF075C832ADE}"/>
          </ac:spMkLst>
        </pc:spChg>
        <pc:spChg chg="add mod">
          <ac:chgData name="Eldert Grootenboer" userId="86a8f506-bb1c-4964-839a-78287daf85b1" providerId="ADAL" clId="{49524395-C183-40A6-9D3E-7A33E1CD806B}" dt="2022-10-05T21:16:14.701" v="1499" actId="1035"/>
          <ac:spMkLst>
            <pc:docMk/>
            <pc:sldMk cId="1909553984" sldId="2076138356"/>
            <ac:spMk id="65" creationId="{819A0A3C-E8BD-449F-83E9-2B72013F5C7E}"/>
          </ac:spMkLst>
        </pc:spChg>
        <pc:spChg chg="add mod">
          <ac:chgData name="Eldert Grootenboer" userId="86a8f506-bb1c-4964-839a-78287daf85b1" providerId="ADAL" clId="{49524395-C183-40A6-9D3E-7A33E1CD806B}" dt="2022-10-05T21:16:14.701" v="1499" actId="1035"/>
          <ac:spMkLst>
            <pc:docMk/>
            <pc:sldMk cId="1909553984" sldId="2076138356"/>
            <ac:spMk id="66" creationId="{5C7E4515-EE58-4455-9531-B69216C8BB4D}"/>
          </ac:spMkLst>
        </pc:spChg>
        <pc:spChg chg="add mod">
          <ac:chgData name="Eldert Grootenboer" userId="86a8f506-bb1c-4964-839a-78287daf85b1" providerId="ADAL" clId="{49524395-C183-40A6-9D3E-7A33E1CD806B}" dt="2022-10-05T21:16:14.701" v="1499" actId="1035"/>
          <ac:spMkLst>
            <pc:docMk/>
            <pc:sldMk cId="1909553984" sldId="2076138356"/>
            <ac:spMk id="67" creationId="{8AA3BCEE-0488-429D-B616-69D4F5B0CAE1}"/>
          </ac:spMkLst>
        </pc:spChg>
        <pc:spChg chg="add mod">
          <ac:chgData name="Eldert Grootenboer" userId="86a8f506-bb1c-4964-839a-78287daf85b1" providerId="ADAL" clId="{49524395-C183-40A6-9D3E-7A33E1CD806B}" dt="2022-10-05T21:16:14.701" v="1499" actId="1035"/>
          <ac:spMkLst>
            <pc:docMk/>
            <pc:sldMk cId="1909553984" sldId="2076138356"/>
            <ac:spMk id="69" creationId="{548E8732-339B-415C-8CC7-8220BA519B4E}"/>
          </ac:spMkLst>
        </pc:spChg>
        <pc:spChg chg="add mod">
          <ac:chgData name="Eldert Grootenboer" userId="86a8f506-bb1c-4964-839a-78287daf85b1" providerId="ADAL" clId="{49524395-C183-40A6-9D3E-7A33E1CD806B}" dt="2022-10-05T21:16:14.701" v="1499" actId="1035"/>
          <ac:spMkLst>
            <pc:docMk/>
            <pc:sldMk cId="1909553984" sldId="2076138356"/>
            <ac:spMk id="70" creationId="{EC5F0C8C-8F39-4968-9648-45989E63CAF2}"/>
          </ac:spMkLst>
        </pc:spChg>
        <pc:spChg chg="add mod">
          <ac:chgData name="Eldert Grootenboer" userId="86a8f506-bb1c-4964-839a-78287daf85b1" providerId="ADAL" clId="{49524395-C183-40A6-9D3E-7A33E1CD806B}" dt="2022-10-05T21:16:14.701" v="1499" actId="1035"/>
          <ac:spMkLst>
            <pc:docMk/>
            <pc:sldMk cId="1909553984" sldId="2076138356"/>
            <ac:spMk id="71" creationId="{75079D48-8E04-4783-8D45-35C7C6A425E5}"/>
          </ac:spMkLst>
        </pc:spChg>
        <pc:spChg chg="add mod">
          <ac:chgData name="Eldert Grootenboer" userId="86a8f506-bb1c-4964-839a-78287daf85b1" providerId="ADAL" clId="{49524395-C183-40A6-9D3E-7A33E1CD806B}" dt="2022-10-05T21:16:14.701" v="1499" actId="1035"/>
          <ac:spMkLst>
            <pc:docMk/>
            <pc:sldMk cId="1909553984" sldId="2076138356"/>
            <ac:spMk id="72" creationId="{49BBB33D-E131-4C5D-A86F-FA2FE80F945B}"/>
          </ac:spMkLst>
        </pc:spChg>
        <pc:spChg chg="add mod">
          <ac:chgData name="Eldert Grootenboer" userId="86a8f506-bb1c-4964-839a-78287daf85b1" providerId="ADAL" clId="{49524395-C183-40A6-9D3E-7A33E1CD806B}" dt="2022-10-05T21:16:14.701" v="1499" actId="1035"/>
          <ac:spMkLst>
            <pc:docMk/>
            <pc:sldMk cId="1909553984" sldId="2076138356"/>
            <ac:spMk id="73" creationId="{D3C02A5F-03F2-4A37-9B0C-09A2C142AEA5}"/>
          </ac:spMkLst>
        </pc:spChg>
        <pc:spChg chg="mod">
          <ac:chgData name="Eldert Grootenboer" userId="86a8f506-bb1c-4964-839a-78287daf85b1" providerId="ADAL" clId="{49524395-C183-40A6-9D3E-7A33E1CD806B}" dt="2022-10-05T21:16:16.995" v="1501"/>
          <ac:spMkLst>
            <pc:docMk/>
            <pc:sldMk cId="1909553984" sldId="2076138356"/>
            <ac:spMk id="75" creationId="{24AE8B80-E13D-EEF6-D64F-DBCCEE4A9A97}"/>
          </ac:spMkLst>
        </pc:spChg>
        <pc:spChg chg="mod">
          <ac:chgData name="Eldert Grootenboer" userId="86a8f506-bb1c-4964-839a-78287daf85b1" providerId="ADAL" clId="{49524395-C183-40A6-9D3E-7A33E1CD806B}" dt="2022-10-05T21:16:16.995" v="1501"/>
          <ac:spMkLst>
            <pc:docMk/>
            <pc:sldMk cId="1909553984" sldId="2076138356"/>
            <ac:spMk id="76" creationId="{FDBB4F04-555C-E71E-6EC0-BAFBDF5B1BF1}"/>
          </ac:spMkLst>
        </pc:spChg>
        <pc:spChg chg="mod">
          <ac:chgData name="Eldert Grootenboer" userId="86a8f506-bb1c-4964-839a-78287daf85b1" providerId="ADAL" clId="{49524395-C183-40A6-9D3E-7A33E1CD806B}" dt="2022-10-05T21:16:16.995" v="1501"/>
          <ac:spMkLst>
            <pc:docMk/>
            <pc:sldMk cId="1909553984" sldId="2076138356"/>
            <ac:spMk id="77" creationId="{30775E8D-627C-23D1-714D-C0E601C9E875}"/>
          </ac:spMkLst>
        </pc:spChg>
        <pc:spChg chg="mod">
          <ac:chgData name="Eldert Grootenboer" userId="86a8f506-bb1c-4964-839a-78287daf85b1" providerId="ADAL" clId="{49524395-C183-40A6-9D3E-7A33E1CD806B}" dt="2022-10-05T21:16:16.995" v="1501"/>
          <ac:spMkLst>
            <pc:docMk/>
            <pc:sldMk cId="1909553984" sldId="2076138356"/>
            <ac:spMk id="79" creationId="{275B0E48-60DA-77F3-9D1B-76D376227C45}"/>
          </ac:spMkLst>
        </pc:spChg>
        <pc:spChg chg="mod">
          <ac:chgData name="Eldert Grootenboer" userId="86a8f506-bb1c-4964-839a-78287daf85b1" providerId="ADAL" clId="{49524395-C183-40A6-9D3E-7A33E1CD806B}" dt="2022-10-05T21:16:16.995" v="1501"/>
          <ac:spMkLst>
            <pc:docMk/>
            <pc:sldMk cId="1909553984" sldId="2076138356"/>
            <ac:spMk id="80" creationId="{7A3B8F56-8C4F-0105-E6F2-58941C619064}"/>
          </ac:spMkLst>
        </pc:spChg>
        <pc:spChg chg="mod">
          <ac:chgData name="Eldert Grootenboer" userId="86a8f506-bb1c-4964-839a-78287daf85b1" providerId="ADAL" clId="{49524395-C183-40A6-9D3E-7A33E1CD806B}" dt="2022-10-05T21:16:16.995" v="1501"/>
          <ac:spMkLst>
            <pc:docMk/>
            <pc:sldMk cId="1909553984" sldId="2076138356"/>
            <ac:spMk id="81" creationId="{173DB205-46A5-F5BD-7E68-14C9B6C0AD2B}"/>
          </ac:spMkLst>
        </pc:spChg>
        <pc:spChg chg="mod">
          <ac:chgData name="Eldert Grootenboer" userId="86a8f506-bb1c-4964-839a-78287daf85b1" providerId="ADAL" clId="{49524395-C183-40A6-9D3E-7A33E1CD806B}" dt="2022-10-05T21:16:16.995" v="1501"/>
          <ac:spMkLst>
            <pc:docMk/>
            <pc:sldMk cId="1909553984" sldId="2076138356"/>
            <ac:spMk id="82" creationId="{29AC5B0F-ADCD-959C-A88F-DB61F9762E09}"/>
          </ac:spMkLst>
        </pc:spChg>
        <pc:spChg chg="mod">
          <ac:chgData name="Eldert Grootenboer" userId="86a8f506-bb1c-4964-839a-78287daf85b1" providerId="ADAL" clId="{49524395-C183-40A6-9D3E-7A33E1CD806B}" dt="2022-10-05T21:16:16.995" v="1501"/>
          <ac:spMkLst>
            <pc:docMk/>
            <pc:sldMk cId="1909553984" sldId="2076138356"/>
            <ac:spMk id="83" creationId="{316FFEAD-925F-B51F-1EAC-DF6A89AB4B35}"/>
          </ac:spMkLst>
        </pc:spChg>
        <pc:spChg chg="mod">
          <ac:chgData name="Eldert Grootenboer" userId="86a8f506-bb1c-4964-839a-78287daf85b1" providerId="ADAL" clId="{49524395-C183-40A6-9D3E-7A33E1CD806B}" dt="2022-10-05T21:16:16.995" v="1501"/>
          <ac:spMkLst>
            <pc:docMk/>
            <pc:sldMk cId="1909553984" sldId="2076138356"/>
            <ac:spMk id="85" creationId="{E92561B1-F6B5-F341-EDF4-63EE9F977205}"/>
          </ac:spMkLst>
        </pc:spChg>
        <pc:spChg chg="mod">
          <ac:chgData name="Eldert Grootenboer" userId="86a8f506-bb1c-4964-839a-78287daf85b1" providerId="ADAL" clId="{49524395-C183-40A6-9D3E-7A33E1CD806B}" dt="2022-10-05T21:16:16.995" v="1501"/>
          <ac:spMkLst>
            <pc:docMk/>
            <pc:sldMk cId="1909553984" sldId="2076138356"/>
            <ac:spMk id="86" creationId="{D4AB3F05-04BD-C021-42B7-4DAF588A7142}"/>
          </ac:spMkLst>
        </pc:spChg>
        <pc:spChg chg="mod">
          <ac:chgData name="Eldert Grootenboer" userId="86a8f506-bb1c-4964-839a-78287daf85b1" providerId="ADAL" clId="{49524395-C183-40A6-9D3E-7A33E1CD806B}" dt="2022-10-05T21:16:16.995" v="1501"/>
          <ac:spMkLst>
            <pc:docMk/>
            <pc:sldMk cId="1909553984" sldId="2076138356"/>
            <ac:spMk id="87" creationId="{D3844B80-B7FF-CCB4-8462-C5B10C59802A}"/>
          </ac:spMkLst>
        </pc:spChg>
        <pc:spChg chg="mod">
          <ac:chgData name="Eldert Grootenboer" userId="86a8f506-bb1c-4964-839a-78287daf85b1" providerId="ADAL" clId="{49524395-C183-40A6-9D3E-7A33E1CD806B}" dt="2022-10-05T21:16:16.995" v="1501"/>
          <ac:spMkLst>
            <pc:docMk/>
            <pc:sldMk cId="1909553984" sldId="2076138356"/>
            <ac:spMk id="88" creationId="{B5216580-F50E-4FF0-0C2C-3AF3980BC026}"/>
          </ac:spMkLst>
        </pc:spChg>
        <pc:spChg chg="mod">
          <ac:chgData name="Eldert Grootenboer" userId="86a8f506-bb1c-4964-839a-78287daf85b1" providerId="ADAL" clId="{49524395-C183-40A6-9D3E-7A33E1CD806B}" dt="2022-10-05T21:16:16.995" v="1501"/>
          <ac:spMkLst>
            <pc:docMk/>
            <pc:sldMk cId="1909553984" sldId="2076138356"/>
            <ac:spMk id="89" creationId="{9C396AB0-B414-9A90-E973-B8092BD829A7}"/>
          </ac:spMkLst>
        </pc:spChg>
        <pc:spChg chg="mod">
          <ac:chgData name="Eldert Grootenboer" userId="86a8f506-bb1c-4964-839a-78287daf85b1" providerId="ADAL" clId="{49524395-C183-40A6-9D3E-7A33E1CD806B}" dt="2022-10-05T21:16:16.995" v="1501"/>
          <ac:spMkLst>
            <pc:docMk/>
            <pc:sldMk cId="1909553984" sldId="2076138356"/>
            <ac:spMk id="90" creationId="{BDC3B990-DFFE-7A4D-E8B6-F9396F1361E8}"/>
          </ac:spMkLst>
        </pc:spChg>
        <pc:spChg chg="mod">
          <ac:chgData name="Eldert Grootenboer" userId="86a8f506-bb1c-4964-839a-78287daf85b1" providerId="ADAL" clId="{49524395-C183-40A6-9D3E-7A33E1CD806B}" dt="2022-10-05T21:16:16.995" v="1501"/>
          <ac:spMkLst>
            <pc:docMk/>
            <pc:sldMk cId="1909553984" sldId="2076138356"/>
            <ac:spMk id="91" creationId="{FFC1BAF4-CDD5-F9B9-F5FC-C93206069E06}"/>
          </ac:spMkLst>
        </pc:spChg>
        <pc:spChg chg="add del mod">
          <ac:chgData name="Eldert Grootenboer" userId="86a8f506-bb1c-4964-839a-78287daf85b1" providerId="ADAL" clId="{49524395-C183-40A6-9D3E-7A33E1CD806B}" dt="2022-10-05T21:16:21.437" v="1502"/>
          <ac:spMkLst>
            <pc:docMk/>
            <pc:sldMk cId="1909553984" sldId="2076138356"/>
            <ac:spMk id="92" creationId="{089818F6-5EAD-B9BB-965C-8DCB047796E7}"/>
          </ac:spMkLst>
        </pc:spChg>
        <pc:spChg chg="add del mod">
          <ac:chgData name="Eldert Grootenboer" userId="86a8f506-bb1c-4964-839a-78287daf85b1" providerId="ADAL" clId="{49524395-C183-40A6-9D3E-7A33E1CD806B}" dt="2022-10-05T21:16:21.437" v="1502"/>
          <ac:spMkLst>
            <pc:docMk/>
            <pc:sldMk cId="1909553984" sldId="2076138356"/>
            <ac:spMk id="93" creationId="{476C29C1-76ED-8E7D-84D1-779AEF151CC0}"/>
          </ac:spMkLst>
        </pc:spChg>
        <pc:spChg chg="add del mod">
          <ac:chgData name="Eldert Grootenboer" userId="86a8f506-bb1c-4964-839a-78287daf85b1" providerId="ADAL" clId="{49524395-C183-40A6-9D3E-7A33E1CD806B}" dt="2022-10-05T21:16:21.437" v="1502"/>
          <ac:spMkLst>
            <pc:docMk/>
            <pc:sldMk cId="1909553984" sldId="2076138356"/>
            <ac:spMk id="94" creationId="{0E575C32-C7EC-D546-00F8-178BFC7B5F87}"/>
          </ac:spMkLst>
        </pc:spChg>
        <pc:spChg chg="mod">
          <ac:chgData name="Eldert Grootenboer" userId="86a8f506-bb1c-4964-839a-78287daf85b1" providerId="ADAL" clId="{49524395-C183-40A6-9D3E-7A33E1CD806B}" dt="2022-10-05T21:16:16.995" v="1501"/>
          <ac:spMkLst>
            <pc:docMk/>
            <pc:sldMk cId="1909553984" sldId="2076138356"/>
            <ac:spMk id="96" creationId="{39117879-0DC5-4236-FDA1-0BD87A4A5BD6}"/>
          </ac:spMkLst>
        </pc:spChg>
        <pc:spChg chg="mod">
          <ac:chgData name="Eldert Grootenboer" userId="86a8f506-bb1c-4964-839a-78287daf85b1" providerId="ADAL" clId="{49524395-C183-40A6-9D3E-7A33E1CD806B}" dt="2022-10-05T21:16:16.995" v="1501"/>
          <ac:spMkLst>
            <pc:docMk/>
            <pc:sldMk cId="1909553984" sldId="2076138356"/>
            <ac:spMk id="97" creationId="{DDE3B382-CA17-1748-0A9C-880B64845FB2}"/>
          </ac:spMkLst>
        </pc:spChg>
        <pc:spChg chg="mod">
          <ac:chgData name="Eldert Grootenboer" userId="86a8f506-bb1c-4964-839a-78287daf85b1" providerId="ADAL" clId="{49524395-C183-40A6-9D3E-7A33E1CD806B}" dt="2022-10-05T21:16:16.995" v="1501"/>
          <ac:spMkLst>
            <pc:docMk/>
            <pc:sldMk cId="1909553984" sldId="2076138356"/>
            <ac:spMk id="98" creationId="{87C66B0B-2915-3DFA-44AE-F2D2544ADDF0}"/>
          </ac:spMkLst>
        </pc:spChg>
        <pc:spChg chg="add del mod">
          <ac:chgData name="Eldert Grootenboer" userId="86a8f506-bb1c-4964-839a-78287daf85b1" providerId="ADAL" clId="{49524395-C183-40A6-9D3E-7A33E1CD806B}" dt="2022-10-05T21:16:21.437" v="1502"/>
          <ac:spMkLst>
            <pc:docMk/>
            <pc:sldMk cId="1909553984" sldId="2076138356"/>
            <ac:spMk id="99" creationId="{AC4B13BA-BD06-5581-7973-74085596DF74}"/>
          </ac:spMkLst>
        </pc:spChg>
        <pc:spChg chg="add del mod">
          <ac:chgData name="Eldert Grootenboer" userId="86a8f506-bb1c-4964-839a-78287daf85b1" providerId="ADAL" clId="{49524395-C183-40A6-9D3E-7A33E1CD806B}" dt="2022-10-05T21:16:21.437" v="1502"/>
          <ac:spMkLst>
            <pc:docMk/>
            <pc:sldMk cId="1909553984" sldId="2076138356"/>
            <ac:spMk id="100" creationId="{8B5B0400-A635-055F-9DFA-F45166F5C166}"/>
          </ac:spMkLst>
        </pc:spChg>
        <pc:spChg chg="add del mod">
          <ac:chgData name="Eldert Grootenboer" userId="86a8f506-bb1c-4964-839a-78287daf85b1" providerId="ADAL" clId="{49524395-C183-40A6-9D3E-7A33E1CD806B}" dt="2022-10-05T21:16:21.437" v="1502"/>
          <ac:spMkLst>
            <pc:docMk/>
            <pc:sldMk cId="1909553984" sldId="2076138356"/>
            <ac:spMk id="101" creationId="{D9B02253-63B9-2CDF-773F-D016A1E50642}"/>
          </ac:spMkLst>
        </pc:spChg>
        <pc:spChg chg="add del mod">
          <ac:chgData name="Eldert Grootenboer" userId="86a8f506-bb1c-4964-839a-78287daf85b1" providerId="ADAL" clId="{49524395-C183-40A6-9D3E-7A33E1CD806B}" dt="2022-10-05T21:16:21.437" v="1502"/>
          <ac:spMkLst>
            <pc:docMk/>
            <pc:sldMk cId="1909553984" sldId="2076138356"/>
            <ac:spMk id="102" creationId="{AD7301FA-CFBF-1422-897F-BD3628780FFB}"/>
          </ac:spMkLst>
        </pc:spChg>
        <pc:spChg chg="add del mod">
          <ac:chgData name="Eldert Grootenboer" userId="86a8f506-bb1c-4964-839a-78287daf85b1" providerId="ADAL" clId="{49524395-C183-40A6-9D3E-7A33E1CD806B}" dt="2022-10-05T21:16:21.437" v="1502"/>
          <ac:spMkLst>
            <pc:docMk/>
            <pc:sldMk cId="1909553984" sldId="2076138356"/>
            <ac:spMk id="112" creationId="{B01A3919-4AE0-E83C-70AC-FB21E1D1009E}"/>
          </ac:spMkLst>
        </pc:spChg>
        <pc:spChg chg="add del mod">
          <ac:chgData name="Eldert Grootenboer" userId="86a8f506-bb1c-4964-839a-78287daf85b1" providerId="ADAL" clId="{49524395-C183-40A6-9D3E-7A33E1CD806B}" dt="2022-10-05T21:16:21.437" v="1502"/>
          <ac:spMkLst>
            <pc:docMk/>
            <pc:sldMk cId="1909553984" sldId="2076138356"/>
            <ac:spMk id="114" creationId="{BA889420-854D-4E40-24A1-9B96A6C74485}"/>
          </ac:spMkLst>
        </pc:spChg>
        <pc:spChg chg="add del mod">
          <ac:chgData name="Eldert Grootenboer" userId="86a8f506-bb1c-4964-839a-78287daf85b1" providerId="ADAL" clId="{49524395-C183-40A6-9D3E-7A33E1CD806B}" dt="2022-10-05T21:16:21.437" v="1502"/>
          <ac:spMkLst>
            <pc:docMk/>
            <pc:sldMk cId="1909553984" sldId="2076138356"/>
            <ac:spMk id="115" creationId="{19DECD58-5FFC-368E-6C9F-50B1C3BE594B}"/>
          </ac:spMkLst>
        </pc:spChg>
        <pc:spChg chg="add del mod">
          <ac:chgData name="Eldert Grootenboer" userId="86a8f506-bb1c-4964-839a-78287daf85b1" providerId="ADAL" clId="{49524395-C183-40A6-9D3E-7A33E1CD806B}" dt="2022-10-05T21:16:21.437" v="1502"/>
          <ac:spMkLst>
            <pc:docMk/>
            <pc:sldMk cId="1909553984" sldId="2076138356"/>
            <ac:spMk id="116" creationId="{B44C48F2-1F21-8F39-26EF-FB7C240C7F01}"/>
          </ac:spMkLst>
        </pc:spChg>
        <pc:spChg chg="add del mod">
          <ac:chgData name="Eldert Grootenboer" userId="86a8f506-bb1c-4964-839a-78287daf85b1" providerId="ADAL" clId="{49524395-C183-40A6-9D3E-7A33E1CD806B}" dt="2022-10-05T21:16:21.437" v="1502"/>
          <ac:spMkLst>
            <pc:docMk/>
            <pc:sldMk cId="1909553984" sldId="2076138356"/>
            <ac:spMk id="117" creationId="{7A787C19-7DD4-CC48-156D-A664EC612A84}"/>
          </ac:spMkLst>
        </pc:spChg>
        <pc:spChg chg="add del mod">
          <ac:chgData name="Eldert Grootenboer" userId="86a8f506-bb1c-4964-839a-78287daf85b1" providerId="ADAL" clId="{49524395-C183-40A6-9D3E-7A33E1CD806B}" dt="2022-10-05T21:16:21.437" v="1502"/>
          <ac:spMkLst>
            <pc:docMk/>
            <pc:sldMk cId="1909553984" sldId="2076138356"/>
            <ac:spMk id="119" creationId="{5A634E14-0B9C-FCC8-2D91-CC548AB64CDA}"/>
          </ac:spMkLst>
        </pc:spChg>
        <pc:spChg chg="add del mod">
          <ac:chgData name="Eldert Grootenboer" userId="86a8f506-bb1c-4964-839a-78287daf85b1" providerId="ADAL" clId="{49524395-C183-40A6-9D3E-7A33E1CD806B}" dt="2022-10-05T21:16:21.437" v="1502"/>
          <ac:spMkLst>
            <pc:docMk/>
            <pc:sldMk cId="1909553984" sldId="2076138356"/>
            <ac:spMk id="121" creationId="{93A0153C-AE8D-0652-C4AA-1C66951659CF}"/>
          </ac:spMkLst>
        </pc:spChg>
        <pc:spChg chg="add del mod">
          <ac:chgData name="Eldert Grootenboer" userId="86a8f506-bb1c-4964-839a-78287daf85b1" providerId="ADAL" clId="{49524395-C183-40A6-9D3E-7A33E1CD806B}" dt="2022-10-05T21:16:21.437" v="1502"/>
          <ac:spMkLst>
            <pc:docMk/>
            <pc:sldMk cId="1909553984" sldId="2076138356"/>
            <ac:spMk id="122" creationId="{3726FA96-621E-0801-59D3-28CB603CD720}"/>
          </ac:spMkLst>
        </pc:spChg>
        <pc:spChg chg="add del mod">
          <ac:chgData name="Eldert Grootenboer" userId="86a8f506-bb1c-4964-839a-78287daf85b1" providerId="ADAL" clId="{49524395-C183-40A6-9D3E-7A33E1CD806B}" dt="2022-10-05T21:16:21.437" v="1502"/>
          <ac:spMkLst>
            <pc:docMk/>
            <pc:sldMk cId="1909553984" sldId="2076138356"/>
            <ac:spMk id="123" creationId="{F722041D-A529-82E3-7055-6B5F07A1D13A}"/>
          </ac:spMkLst>
        </pc:spChg>
        <pc:spChg chg="add del mod">
          <ac:chgData name="Eldert Grootenboer" userId="86a8f506-bb1c-4964-839a-78287daf85b1" providerId="ADAL" clId="{49524395-C183-40A6-9D3E-7A33E1CD806B}" dt="2022-10-05T21:16:21.437" v="1502"/>
          <ac:spMkLst>
            <pc:docMk/>
            <pc:sldMk cId="1909553984" sldId="2076138356"/>
            <ac:spMk id="124" creationId="{A9663A29-5CED-B547-3202-1D03E4B137C1}"/>
          </ac:spMkLst>
        </pc:spChg>
        <pc:spChg chg="add del mod">
          <ac:chgData name="Eldert Grootenboer" userId="86a8f506-bb1c-4964-839a-78287daf85b1" providerId="ADAL" clId="{49524395-C183-40A6-9D3E-7A33E1CD806B}" dt="2022-10-05T21:16:21.437" v="1502"/>
          <ac:spMkLst>
            <pc:docMk/>
            <pc:sldMk cId="1909553984" sldId="2076138356"/>
            <ac:spMk id="125" creationId="{D53B4DF5-0FF6-D7B3-4F12-066C93339071}"/>
          </ac:spMkLst>
        </pc:spChg>
        <pc:spChg chg="add del mod">
          <ac:chgData name="Eldert Grootenboer" userId="86a8f506-bb1c-4964-839a-78287daf85b1" providerId="ADAL" clId="{49524395-C183-40A6-9D3E-7A33E1CD806B}" dt="2022-10-05T21:16:21.437" v="1502"/>
          <ac:spMkLst>
            <pc:docMk/>
            <pc:sldMk cId="1909553984" sldId="2076138356"/>
            <ac:spMk id="126" creationId="{ACE0B287-8B74-7A92-2D39-CC04E4192984}"/>
          </ac:spMkLst>
        </pc:spChg>
        <pc:spChg chg="add del mod">
          <ac:chgData name="Eldert Grootenboer" userId="86a8f506-bb1c-4964-839a-78287daf85b1" providerId="ADAL" clId="{49524395-C183-40A6-9D3E-7A33E1CD806B}" dt="2022-10-05T21:16:21.437" v="1502"/>
          <ac:spMkLst>
            <pc:docMk/>
            <pc:sldMk cId="1909553984" sldId="2076138356"/>
            <ac:spMk id="127" creationId="{29351F24-EB0F-5B63-CEB2-200BB30E952E}"/>
          </ac:spMkLst>
        </pc:spChg>
        <pc:spChg chg="add del mod">
          <ac:chgData name="Eldert Grootenboer" userId="86a8f506-bb1c-4964-839a-78287daf85b1" providerId="ADAL" clId="{49524395-C183-40A6-9D3E-7A33E1CD806B}" dt="2022-10-05T21:16:21.437" v="1502"/>
          <ac:spMkLst>
            <pc:docMk/>
            <pc:sldMk cId="1909553984" sldId="2076138356"/>
            <ac:spMk id="128" creationId="{9AF6DDAE-D725-55A7-69C6-BC4E4B22BC36}"/>
          </ac:spMkLst>
        </pc:spChg>
        <pc:spChg chg="mod">
          <ac:chgData name="Eldert Grootenboer" userId="86a8f506-bb1c-4964-839a-78287daf85b1" providerId="ADAL" clId="{49524395-C183-40A6-9D3E-7A33E1CD806B}" dt="2022-10-05T21:16:22.927" v="1503"/>
          <ac:spMkLst>
            <pc:docMk/>
            <pc:sldMk cId="1909553984" sldId="2076138356"/>
            <ac:spMk id="130" creationId="{4BE2EF68-45FE-E59B-A915-1189BC1BB7C0}"/>
          </ac:spMkLst>
        </pc:spChg>
        <pc:spChg chg="mod">
          <ac:chgData name="Eldert Grootenboer" userId="86a8f506-bb1c-4964-839a-78287daf85b1" providerId="ADAL" clId="{49524395-C183-40A6-9D3E-7A33E1CD806B}" dt="2022-10-05T21:16:22.927" v="1503"/>
          <ac:spMkLst>
            <pc:docMk/>
            <pc:sldMk cId="1909553984" sldId="2076138356"/>
            <ac:spMk id="131" creationId="{C325308D-E72A-CB33-0F3A-B9B278B286DF}"/>
          </ac:spMkLst>
        </pc:spChg>
        <pc:spChg chg="mod">
          <ac:chgData name="Eldert Grootenboer" userId="86a8f506-bb1c-4964-839a-78287daf85b1" providerId="ADAL" clId="{49524395-C183-40A6-9D3E-7A33E1CD806B}" dt="2022-10-05T21:16:22.927" v="1503"/>
          <ac:spMkLst>
            <pc:docMk/>
            <pc:sldMk cId="1909553984" sldId="2076138356"/>
            <ac:spMk id="132" creationId="{FDCD8BD9-A494-04E2-AAA1-B1BDB982513F}"/>
          </ac:spMkLst>
        </pc:spChg>
        <pc:spChg chg="mod">
          <ac:chgData name="Eldert Grootenboer" userId="86a8f506-bb1c-4964-839a-78287daf85b1" providerId="ADAL" clId="{49524395-C183-40A6-9D3E-7A33E1CD806B}" dt="2022-10-05T21:16:22.927" v="1503"/>
          <ac:spMkLst>
            <pc:docMk/>
            <pc:sldMk cId="1909553984" sldId="2076138356"/>
            <ac:spMk id="134" creationId="{2902F4C3-3763-4EF5-5351-FEDD6AD4EC62}"/>
          </ac:spMkLst>
        </pc:spChg>
        <pc:spChg chg="mod">
          <ac:chgData name="Eldert Grootenboer" userId="86a8f506-bb1c-4964-839a-78287daf85b1" providerId="ADAL" clId="{49524395-C183-40A6-9D3E-7A33E1CD806B}" dt="2022-10-05T21:16:22.927" v="1503"/>
          <ac:spMkLst>
            <pc:docMk/>
            <pc:sldMk cId="1909553984" sldId="2076138356"/>
            <ac:spMk id="135" creationId="{26891381-1B86-4F2F-78A6-E703F2C12256}"/>
          </ac:spMkLst>
        </pc:spChg>
        <pc:spChg chg="mod">
          <ac:chgData name="Eldert Grootenboer" userId="86a8f506-bb1c-4964-839a-78287daf85b1" providerId="ADAL" clId="{49524395-C183-40A6-9D3E-7A33E1CD806B}" dt="2022-10-05T21:16:22.927" v="1503"/>
          <ac:spMkLst>
            <pc:docMk/>
            <pc:sldMk cId="1909553984" sldId="2076138356"/>
            <ac:spMk id="136" creationId="{DA60572E-CFF6-E9EC-0AA1-6EB728F9D00D}"/>
          </ac:spMkLst>
        </pc:spChg>
        <pc:spChg chg="mod">
          <ac:chgData name="Eldert Grootenboer" userId="86a8f506-bb1c-4964-839a-78287daf85b1" providerId="ADAL" clId="{49524395-C183-40A6-9D3E-7A33E1CD806B}" dt="2022-10-05T21:16:22.927" v="1503"/>
          <ac:spMkLst>
            <pc:docMk/>
            <pc:sldMk cId="1909553984" sldId="2076138356"/>
            <ac:spMk id="137" creationId="{94025804-082B-165B-2A3C-57780E0D7BC7}"/>
          </ac:spMkLst>
        </pc:spChg>
        <pc:spChg chg="mod">
          <ac:chgData name="Eldert Grootenboer" userId="86a8f506-bb1c-4964-839a-78287daf85b1" providerId="ADAL" clId="{49524395-C183-40A6-9D3E-7A33E1CD806B}" dt="2022-10-05T21:16:22.927" v="1503"/>
          <ac:spMkLst>
            <pc:docMk/>
            <pc:sldMk cId="1909553984" sldId="2076138356"/>
            <ac:spMk id="138" creationId="{6098D67A-04C2-1BED-DA87-21B41CDF34F2}"/>
          </ac:spMkLst>
        </pc:spChg>
        <pc:spChg chg="mod">
          <ac:chgData name="Eldert Grootenboer" userId="86a8f506-bb1c-4964-839a-78287daf85b1" providerId="ADAL" clId="{49524395-C183-40A6-9D3E-7A33E1CD806B}" dt="2022-10-05T21:16:22.927" v="1503"/>
          <ac:spMkLst>
            <pc:docMk/>
            <pc:sldMk cId="1909553984" sldId="2076138356"/>
            <ac:spMk id="140" creationId="{BD110D02-7F0E-D05F-5746-34565D3C402D}"/>
          </ac:spMkLst>
        </pc:spChg>
        <pc:spChg chg="mod">
          <ac:chgData name="Eldert Grootenboer" userId="86a8f506-bb1c-4964-839a-78287daf85b1" providerId="ADAL" clId="{49524395-C183-40A6-9D3E-7A33E1CD806B}" dt="2022-10-05T21:16:22.927" v="1503"/>
          <ac:spMkLst>
            <pc:docMk/>
            <pc:sldMk cId="1909553984" sldId="2076138356"/>
            <ac:spMk id="141" creationId="{6BADA812-B2ED-4456-D1E7-11A337D8C980}"/>
          </ac:spMkLst>
        </pc:spChg>
        <pc:spChg chg="mod">
          <ac:chgData name="Eldert Grootenboer" userId="86a8f506-bb1c-4964-839a-78287daf85b1" providerId="ADAL" clId="{49524395-C183-40A6-9D3E-7A33E1CD806B}" dt="2022-10-05T21:16:22.927" v="1503"/>
          <ac:spMkLst>
            <pc:docMk/>
            <pc:sldMk cId="1909553984" sldId="2076138356"/>
            <ac:spMk id="142" creationId="{1C58FFA8-DC9A-BA4A-8D77-B013A40A64C4}"/>
          </ac:spMkLst>
        </pc:spChg>
        <pc:spChg chg="mod">
          <ac:chgData name="Eldert Grootenboer" userId="86a8f506-bb1c-4964-839a-78287daf85b1" providerId="ADAL" clId="{49524395-C183-40A6-9D3E-7A33E1CD806B}" dt="2022-10-05T21:16:22.927" v="1503"/>
          <ac:spMkLst>
            <pc:docMk/>
            <pc:sldMk cId="1909553984" sldId="2076138356"/>
            <ac:spMk id="143" creationId="{ED623BD1-F35D-A04E-5727-D4107C6BCF68}"/>
          </ac:spMkLst>
        </pc:spChg>
        <pc:spChg chg="mod">
          <ac:chgData name="Eldert Grootenboer" userId="86a8f506-bb1c-4964-839a-78287daf85b1" providerId="ADAL" clId="{49524395-C183-40A6-9D3E-7A33E1CD806B}" dt="2022-10-05T21:16:22.927" v="1503"/>
          <ac:spMkLst>
            <pc:docMk/>
            <pc:sldMk cId="1909553984" sldId="2076138356"/>
            <ac:spMk id="144" creationId="{98BA19AC-71FB-1AF2-8949-56D9D314C5C4}"/>
          </ac:spMkLst>
        </pc:spChg>
        <pc:spChg chg="mod">
          <ac:chgData name="Eldert Grootenboer" userId="86a8f506-bb1c-4964-839a-78287daf85b1" providerId="ADAL" clId="{49524395-C183-40A6-9D3E-7A33E1CD806B}" dt="2022-10-05T21:16:22.927" v="1503"/>
          <ac:spMkLst>
            <pc:docMk/>
            <pc:sldMk cId="1909553984" sldId="2076138356"/>
            <ac:spMk id="145" creationId="{8A34A229-B13B-7506-08C1-1A59F10A9ABE}"/>
          </ac:spMkLst>
        </pc:spChg>
        <pc:spChg chg="mod">
          <ac:chgData name="Eldert Grootenboer" userId="86a8f506-bb1c-4964-839a-78287daf85b1" providerId="ADAL" clId="{49524395-C183-40A6-9D3E-7A33E1CD806B}" dt="2022-10-05T21:16:22.927" v="1503"/>
          <ac:spMkLst>
            <pc:docMk/>
            <pc:sldMk cId="1909553984" sldId="2076138356"/>
            <ac:spMk id="146" creationId="{4B2B6018-5DF8-DF36-0E83-435E8E1E5E20}"/>
          </ac:spMkLst>
        </pc:spChg>
        <pc:spChg chg="add del mod">
          <ac:chgData name="Eldert Grootenboer" userId="86a8f506-bb1c-4964-839a-78287daf85b1" providerId="ADAL" clId="{49524395-C183-40A6-9D3E-7A33E1CD806B}" dt="2022-10-05T21:16:24.536" v="1504"/>
          <ac:spMkLst>
            <pc:docMk/>
            <pc:sldMk cId="1909553984" sldId="2076138356"/>
            <ac:spMk id="147" creationId="{58292322-8CED-091B-877D-2033DB9F699A}"/>
          </ac:spMkLst>
        </pc:spChg>
        <pc:spChg chg="add del mod">
          <ac:chgData name="Eldert Grootenboer" userId="86a8f506-bb1c-4964-839a-78287daf85b1" providerId="ADAL" clId="{49524395-C183-40A6-9D3E-7A33E1CD806B}" dt="2022-10-05T21:16:24.536" v="1504"/>
          <ac:spMkLst>
            <pc:docMk/>
            <pc:sldMk cId="1909553984" sldId="2076138356"/>
            <ac:spMk id="148" creationId="{8EBA23E7-A07B-273F-61EE-8C94E4F0C442}"/>
          </ac:spMkLst>
        </pc:spChg>
        <pc:spChg chg="add del mod">
          <ac:chgData name="Eldert Grootenboer" userId="86a8f506-bb1c-4964-839a-78287daf85b1" providerId="ADAL" clId="{49524395-C183-40A6-9D3E-7A33E1CD806B}" dt="2022-10-05T21:16:24.536" v="1504"/>
          <ac:spMkLst>
            <pc:docMk/>
            <pc:sldMk cId="1909553984" sldId="2076138356"/>
            <ac:spMk id="149" creationId="{58317EA6-3866-9DE3-6E7B-C0F4212D27B4}"/>
          </ac:spMkLst>
        </pc:spChg>
        <pc:spChg chg="mod">
          <ac:chgData name="Eldert Grootenboer" userId="86a8f506-bb1c-4964-839a-78287daf85b1" providerId="ADAL" clId="{49524395-C183-40A6-9D3E-7A33E1CD806B}" dt="2022-10-05T21:16:22.927" v="1503"/>
          <ac:spMkLst>
            <pc:docMk/>
            <pc:sldMk cId="1909553984" sldId="2076138356"/>
            <ac:spMk id="151" creationId="{5ADADF8D-AAB2-BFA0-5517-EA76CF3D7C6D}"/>
          </ac:spMkLst>
        </pc:spChg>
        <pc:spChg chg="mod">
          <ac:chgData name="Eldert Grootenboer" userId="86a8f506-bb1c-4964-839a-78287daf85b1" providerId="ADAL" clId="{49524395-C183-40A6-9D3E-7A33E1CD806B}" dt="2022-10-05T21:16:22.927" v="1503"/>
          <ac:spMkLst>
            <pc:docMk/>
            <pc:sldMk cId="1909553984" sldId="2076138356"/>
            <ac:spMk id="152" creationId="{5F5013EB-9AEA-2FDF-5025-2EBC7AFC26AF}"/>
          </ac:spMkLst>
        </pc:spChg>
        <pc:spChg chg="mod">
          <ac:chgData name="Eldert Grootenboer" userId="86a8f506-bb1c-4964-839a-78287daf85b1" providerId="ADAL" clId="{49524395-C183-40A6-9D3E-7A33E1CD806B}" dt="2022-10-05T21:16:22.927" v="1503"/>
          <ac:spMkLst>
            <pc:docMk/>
            <pc:sldMk cId="1909553984" sldId="2076138356"/>
            <ac:spMk id="153" creationId="{10413B24-CADE-4221-3126-0706F4FA2DF4}"/>
          </ac:spMkLst>
        </pc:spChg>
        <pc:spChg chg="add del mod">
          <ac:chgData name="Eldert Grootenboer" userId="86a8f506-bb1c-4964-839a-78287daf85b1" providerId="ADAL" clId="{49524395-C183-40A6-9D3E-7A33E1CD806B}" dt="2022-10-05T21:16:24.536" v="1504"/>
          <ac:spMkLst>
            <pc:docMk/>
            <pc:sldMk cId="1909553984" sldId="2076138356"/>
            <ac:spMk id="154" creationId="{F7ACACC9-81B4-20E4-77D0-E1F7510A0339}"/>
          </ac:spMkLst>
        </pc:spChg>
        <pc:spChg chg="add del mod">
          <ac:chgData name="Eldert Grootenboer" userId="86a8f506-bb1c-4964-839a-78287daf85b1" providerId="ADAL" clId="{49524395-C183-40A6-9D3E-7A33E1CD806B}" dt="2022-10-05T21:16:24.536" v="1504"/>
          <ac:spMkLst>
            <pc:docMk/>
            <pc:sldMk cId="1909553984" sldId="2076138356"/>
            <ac:spMk id="155" creationId="{159B1DFF-81D0-F7E8-F90E-10EADEAE3DB0}"/>
          </ac:spMkLst>
        </pc:spChg>
        <pc:spChg chg="add del mod">
          <ac:chgData name="Eldert Grootenboer" userId="86a8f506-bb1c-4964-839a-78287daf85b1" providerId="ADAL" clId="{49524395-C183-40A6-9D3E-7A33E1CD806B}" dt="2022-10-05T21:16:24.536" v="1504"/>
          <ac:spMkLst>
            <pc:docMk/>
            <pc:sldMk cId="1909553984" sldId="2076138356"/>
            <ac:spMk id="156" creationId="{6E300700-3265-A0FA-2C6A-011E9F72A897}"/>
          </ac:spMkLst>
        </pc:spChg>
        <pc:spChg chg="add del mod">
          <ac:chgData name="Eldert Grootenboer" userId="86a8f506-bb1c-4964-839a-78287daf85b1" providerId="ADAL" clId="{49524395-C183-40A6-9D3E-7A33E1CD806B}" dt="2022-10-05T21:16:24.536" v="1504"/>
          <ac:spMkLst>
            <pc:docMk/>
            <pc:sldMk cId="1909553984" sldId="2076138356"/>
            <ac:spMk id="157" creationId="{4FA4F26A-659C-E2B5-75BC-1D7612135DB8}"/>
          </ac:spMkLst>
        </pc:spChg>
        <pc:spChg chg="add del mod">
          <ac:chgData name="Eldert Grootenboer" userId="86a8f506-bb1c-4964-839a-78287daf85b1" providerId="ADAL" clId="{49524395-C183-40A6-9D3E-7A33E1CD806B}" dt="2022-10-05T21:16:24.536" v="1504"/>
          <ac:spMkLst>
            <pc:docMk/>
            <pc:sldMk cId="1909553984" sldId="2076138356"/>
            <ac:spMk id="167" creationId="{9D86DD9A-7592-B487-5844-52F15C08132C}"/>
          </ac:spMkLst>
        </pc:spChg>
        <pc:spChg chg="add del mod">
          <ac:chgData name="Eldert Grootenboer" userId="86a8f506-bb1c-4964-839a-78287daf85b1" providerId="ADAL" clId="{49524395-C183-40A6-9D3E-7A33E1CD806B}" dt="2022-10-05T21:16:24.536" v="1504"/>
          <ac:spMkLst>
            <pc:docMk/>
            <pc:sldMk cId="1909553984" sldId="2076138356"/>
            <ac:spMk id="169" creationId="{0BC892BD-BC82-2B48-D07A-F8A1FF5C52C3}"/>
          </ac:spMkLst>
        </pc:spChg>
        <pc:spChg chg="add del mod">
          <ac:chgData name="Eldert Grootenboer" userId="86a8f506-bb1c-4964-839a-78287daf85b1" providerId="ADAL" clId="{49524395-C183-40A6-9D3E-7A33E1CD806B}" dt="2022-10-05T21:16:24.536" v="1504"/>
          <ac:spMkLst>
            <pc:docMk/>
            <pc:sldMk cId="1909553984" sldId="2076138356"/>
            <ac:spMk id="170" creationId="{E2C96BC0-2C9E-FDA7-BC01-FBCF98AF0D0C}"/>
          </ac:spMkLst>
        </pc:spChg>
        <pc:spChg chg="add del mod">
          <ac:chgData name="Eldert Grootenboer" userId="86a8f506-bb1c-4964-839a-78287daf85b1" providerId="ADAL" clId="{49524395-C183-40A6-9D3E-7A33E1CD806B}" dt="2022-10-05T21:16:24.536" v="1504"/>
          <ac:spMkLst>
            <pc:docMk/>
            <pc:sldMk cId="1909553984" sldId="2076138356"/>
            <ac:spMk id="171" creationId="{B0C88D5E-4D7C-0FF2-0A49-224416C65781}"/>
          </ac:spMkLst>
        </pc:spChg>
        <pc:spChg chg="add del mod">
          <ac:chgData name="Eldert Grootenboer" userId="86a8f506-bb1c-4964-839a-78287daf85b1" providerId="ADAL" clId="{49524395-C183-40A6-9D3E-7A33E1CD806B}" dt="2022-10-05T21:16:24.536" v="1504"/>
          <ac:spMkLst>
            <pc:docMk/>
            <pc:sldMk cId="1909553984" sldId="2076138356"/>
            <ac:spMk id="172" creationId="{752E2919-D0D2-37F5-26BC-DA2ABF4483F3}"/>
          </ac:spMkLst>
        </pc:spChg>
        <pc:spChg chg="add del mod">
          <ac:chgData name="Eldert Grootenboer" userId="86a8f506-bb1c-4964-839a-78287daf85b1" providerId="ADAL" clId="{49524395-C183-40A6-9D3E-7A33E1CD806B}" dt="2022-10-05T21:16:24.536" v="1504"/>
          <ac:spMkLst>
            <pc:docMk/>
            <pc:sldMk cId="1909553984" sldId="2076138356"/>
            <ac:spMk id="174" creationId="{0EA2E6DA-0157-9AF8-3E24-9BAFA0529AB1}"/>
          </ac:spMkLst>
        </pc:spChg>
        <pc:spChg chg="add del mod">
          <ac:chgData name="Eldert Grootenboer" userId="86a8f506-bb1c-4964-839a-78287daf85b1" providerId="ADAL" clId="{49524395-C183-40A6-9D3E-7A33E1CD806B}" dt="2022-10-05T21:16:24.536" v="1504"/>
          <ac:spMkLst>
            <pc:docMk/>
            <pc:sldMk cId="1909553984" sldId="2076138356"/>
            <ac:spMk id="176" creationId="{0F8FD8F4-1E69-B271-13F5-BD9D3A80BCB6}"/>
          </ac:spMkLst>
        </pc:spChg>
        <pc:spChg chg="add del mod">
          <ac:chgData name="Eldert Grootenboer" userId="86a8f506-bb1c-4964-839a-78287daf85b1" providerId="ADAL" clId="{49524395-C183-40A6-9D3E-7A33E1CD806B}" dt="2022-10-05T21:16:24.536" v="1504"/>
          <ac:spMkLst>
            <pc:docMk/>
            <pc:sldMk cId="1909553984" sldId="2076138356"/>
            <ac:spMk id="177" creationId="{89F6542F-D18D-FF6C-64C1-F83500FC050F}"/>
          </ac:spMkLst>
        </pc:spChg>
        <pc:spChg chg="add del mod">
          <ac:chgData name="Eldert Grootenboer" userId="86a8f506-bb1c-4964-839a-78287daf85b1" providerId="ADAL" clId="{49524395-C183-40A6-9D3E-7A33E1CD806B}" dt="2022-10-05T21:16:24.536" v="1504"/>
          <ac:spMkLst>
            <pc:docMk/>
            <pc:sldMk cId="1909553984" sldId="2076138356"/>
            <ac:spMk id="178" creationId="{B8372853-08C1-68A8-428C-67D260061FDD}"/>
          </ac:spMkLst>
        </pc:spChg>
        <pc:spChg chg="add del mod">
          <ac:chgData name="Eldert Grootenboer" userId="86a8f506-bb1c-4964-839a-78287daf85b1" providerId="ADAL" clId="{49524395-C183-40A6-9D3E-7A33E1CD806B}" dt="2022-10-05T21:16:24.536" v="1504"/>
          <ac:spMkLst>
            <pc:docMk/>
            <pc:sldMk cId="1909553984" sldId="2076138356"/>
            <ac:spMk id="179" creationId="{9FF314EB-40AE-0127-8F44-DF50CE29B711}"/>
          </ac:spMkLst>
        </pc:spChg>
        <pc:spChg chg="add del mod">
          <ac:chgData name="Eldert Grootenboer" userId="86a8f506-bb1c-4964-839a-78287daf85b1" providerId="ADAL" clId="{49524395-C183-40A6-9D3E-7A33E1CD806B}" dt="2022-10-05T21:16:24.536" v="1504"/>
          <ac:spMkLst>
            <pc:docMk/>
            <pc:sldMk cId="1909553984" sldId="2076138356"/>
            <ac:spMk id="180" creationId="{B0B4EB22-475B-C407-3209-E7F581B8E40B}"/>
          </ac:spMkLst>
        </pc:spChg>
        <pc:spChg chg="add del mod">
          <ac:chgData name="Eldert Grootenboer" userId="86a8f506-bb1c-4964-839a-78287daf85b1" providerId="ADAL" clId="{49524395-C183-40A6-9D3E-7A33E1CD806B}" dt="2022-10-05T21:16:24.536" v="1504"/>
          <ac:spMkLst>
            <pc:docMk/>
            <pc:sldMk cId="1909553984" sldId="2076138356"/>
            <ac:spMk id="181" creationId="{80AF45D9-20E1-7E05-24FF-8843B4AB7088}"/>
          </ac:spMkLst>
        </pc:spChg>
        <pc:spChg chg="add del mod">
          <ac:chgData name="Eldert Grootenboer" userId="86a8f506-bb1c-4964-839a-78287daf85b1" providerId="ADAL" clId="{49524395-C183-40A6-9D3E-7A33E1CD806B}" dt="2022-10-05T21:16:24.536" v="1504"/>
          <ac:spMkLst>
            <pc:docMk/>
            <pc:sldMk cId="1909553984" sldId="2076138356"/>
            <ac:spMk id="182" creationId="{9DC7B401-23EA-F2EE-2A95-226E690388A8}"/>
          </ac:spMkLst>
        </pc:spChg>
        <pc:spChg chg="add del mod">
          <ac:chgData name="Eldert Grootenboer" userId="86a8f506-bb1c-4964-839a-78287daf85b1" providerId="ADAL" clId="{49524395-C183-40A6-9D3E-7A33E1CD806B}" dt="2022-10-05T21:16:24.536" v="1504"/>
          <ac:spMkLst>
            <pc:docMk/>
            <pc:sldMk cId="1909553984" sldId="2076138356"/>
            <ac:spMk id="183" creationId="{27770F7B-F267-0B65-20A8-B1F335A3ABB3}"/>
          </ac:spMkLst>
        </pc:spChg>
        <pc:spChg chg="mod">
          <ac:chgData name="Eldert Grootenboer" userId="86a8f506-bb1c-4964-839a-78287daf85b1" providerId="ADAL" clId="{49524395-C183-40A6-9D3E-7A33E1CD806B}" dt="2022-10-05T21:21:34.486" v="1597" actId="1036"/>
          <ac:spMkLst>
            <pc:docMk/>
            <pc:sldMk cId="1909553984" sldId="2076138356"/>
            <ac:spMk id="185" creationId="{6B3B786C-DAD6-49E5-E01A-621415FEEC0B}"/>
          </ac:spMkLst>
        </pc:spChg>
        <pc:spChg chg="mod">
          <ac:chgData name="Eldert Grootenboer" userId="86a8f506-bb1c-4964-839a-78287daf85b1" providerId="ADAL" clId="{49524395-C183-40A6-9D3E-7A33E1CD806B}" dt="2022-10-05T21:21:34.486" v="1597" actId="1036"/>
          <ac:spMkLst>
            <pc:docMk/>
            <pc:sldMk cId="1909553984" sldId="2076138356"/>
            <ac:spMk id="186" creationId="{13209B79-7B45-5ECD-3C6F-FA3EDCEE37BD}"/>
          </ac:spMkLst>
        </pc:spChg>
        <pc:spChg chg="mod">
          <ac:chgData name="Eldert Grootenboer" userId="86a8f506-bb1c-4964-839a-78287daf85b1" providerId="ADAL" clId="{49524395-C183-40A6-9D3E-7A33E1CD806B}" dt="2022-10-05T21:21:34.486" v="1597" actId="1036"/>
          <ac:spMkLst>
            <pc:docMk/>
            <pc:sldMk cId="1909553984" sldId="2076138356"/>
            <ac:spMk id="187" creationId="{543426F1-1C35-18DF-6DDD-8707C7FF41FE}"/>
          </ac:spMkLst>
        </pc:spChg>
        <pc:spChg chg="mod">
          <ac:chgData name="Eldert Grootenboer" userId="86a8f506-bb1c-4964-839a-78287daf85b1" providerId="ADAL" clId="{49524395-C183-40A6-9D3E-7A33E1CD806B}" dt="2022-10-05T21:21:34.486" v="1597" actId="1036"/>
          <ac:spMkLst>
            <pc:docMk/>
            <pc:sldMk cId="1909553984" sldId="2076138356"/>
            <ac:spMk id="189" creationId="{7594B8B4-911A-E5CA-5082-C3318F9272DC}"/>
          </ac:spMkLst>
        </pc:spChg>
        <pc:spChg chg="mod">
          <ac:chgData name="Eldert Grootenboer" userId="86a8f506-bb1c-4964-839a-78287daf85b1" providerId="ADAL" clId="{49524395-C183-40A6-9D3E-7A33E1CD806B}" dt="2022-10-05T21:21:34.486" v="1597" actId="1036"/>
          <ac:spMkLst>
            <pc:docMk/>
            <pc:sldMk cId="1909553984" sldId="2076138356"/>
            <ac:spMk id="190" creationId="{E59D1704-13AD-7961-6380-1B64CEABAC92}"/>
          </ac:spMkLst>
        </pc:spChg>
        <pc:spChg chg="mod">
          <ac:chgData name="Eldert Grootenboer" userId="86a8f506-bb1c-4964-839a-78287daf85b1" providerId="ADAL" clId="{49524395-C183-40A6-9D3E-7A33E1CD806B}" dt="2022-10-05T21:21:34.486" v="1597" actId="1036"/>
          <ac:spMkLst>
            <pc:docMk/>
            <pc:sldMk cId="1909553984" sldId="2076138356"/>
            <ac:spMk id="191" creationId="{FCD9260C-6EDE-DF6C-8F48-0EBA58B2C0B3}"/>
          </ac:spMkLst>
        </pc:spChg>
        <pc:spChg chg="mod">
          <ac:chgData name="Eldert Grootenboer" userId="86a8f506-bb1c-4964-839a-78287daf85b1" providerId="ADAL" clId="{49524395-C183-40A6-9D3E-7A33E1CD806B}" dt="2022-10-05T21:21:34.486" v="1597" actId="1036"/>
          <ac:spMkLst>
            <pc:docMk/>
            <pc:sldMk cId="1909553984" sldId="2076138356"/>
            <ac:spMk id="192" creationId="{6AFD03D2-4FEC-9285-F0ED-F6944551C25E}"/>
          </ac:spMkLst>
        </pc:spChg>
        <pc:spChg chg="mod">
          <ac:chgData name="Eldert Grootenboer" userId="86a8f506-bb1c-4964-839a-78287daf85b1" providerId="ADAL" clId="{49524395-C183-40A6-9D3E-7A33E1CD806B}" dt="2022-10-05T21:21:34.486" v="1597" actId="1036"/>
          <ac:spMkLst>
            <pc:docMk/>
            <pc:sldMk cId="1909553984" sldId="2076138356"/>
            <ac:spMk id="193" creationId="{2F3180DB-76CC-4E90-C9FF-028BCCC700AB}"/>
          </ac:spMkLst>
        </pc:spChg>
        <pc:spChg chg="mod">
          <ac:chgData name="Eldert Grootenboer" userId="86a8f506-bb1c-4964-839a-78287daf85b1" providerId="ADAL" clId="{49524395-C183-40A6-9D3E-7A33E1CD806B}" dt="2022-10-05T21:21:59.689" v="1644" actId="1036"/>
          <ac:spMkLst>
            <pc:docMk/>
            <pc:sldMk cId="1909553984" sldId="2076138356"/>
            <ac:spMk id="195" creationId="{533E3B3D-77B5-8FA1-6512-19AEF77498B1}"/>
          </ac:spMkLst>
        </pc:spChg>
        <pc:spChg chg="mod">
          <ac:chgData name="Eldert Grootenboer" userId="86a8f506-bb1c-4964-839a-78287daf85b1" providerId="ADAL" clId="{49524395-C183-40A6-9D3E-7A33E1CD806B}" dt="2022-10-05T21:21:59.689" v="1644" actId="1036"/>
          <ac:spMkLst>
            <pc:docMk/>
            <pc:sldMk cId="1909553984" sldId="2076138356"/>
            <ac:spMk id="196" creationId="{CDA48F38-97C7-1A66-5440-F5DCA84B4CDC}"/>
          </ac:spMkLst>
        </pc:spChg>
        <pc:spChg chg="mod">
          <ac:chgData name="Eldert Grootenboer" userId="86a8f506-bb1c-4964-839a-78287daf85b1" providerId="ADAL" clId="{49524395-C183-40A6-9D3E-7A33E1CD806B}" dt="2022-10-05T21:21:59.689" v="1644" actId="1036"/>
          <ac:spMkLst>
            <pc:docMk/>
            <pc:sldMk cId="1909553984" sldId="2076138356"/>
            <ac:spMk id="197" creationId="{FFF2E0EC-A82F-A896-A429-14F161D4A28C}"/>
          </ac:spMkLst>
        </pc:spChg>
        <pc:spChg chg="mod">
          <ac:chgData name="Eldert Grootenboer" userId="86a8f506-bb1c-4964-839a-78287daf85b1" providerId="ADAL" clId="{49524395-C183-40A6-9D3E-7A33E1CD806B}" dt="2022-10-05T21:21:59.689" v="1644" actId="1036"/>
          <ac:spMkLst>
            <pc:docMk/>
            <pc:sldMk cId="1909553984" sldId="2076138356"/>
            <ac:spMk id="198" creationId="{D339C252-FDED-7379-DAF0-18936BE332C2}"/>
          </ac:spMkLst>
        </pc:spChg>
        <pc:spChg chg="mod">
          <ac:chgData name="Eldert Grootenboer" userId="86a8f506-bb1c-4964-839a-78287daf85b1" providerId="ADAL" clId="{49524395-C183-40A6-9D3E-7A33E1CD806B}" dt="2022-10-05T21:21:59.689" v="1644" actId="1036"/>
          <ac:spMkLst>
            <pc:docMk/>
            <pc:sldMk cId="1909553984" sldId="2076138356"/>
            <ac:spMk id="199" creationId="{61B65971-CB8D-10FB-6215-D8868FF2993B}"/>
          </ac:spMkLst>
        </pc:spChg>
        <pc:spChg chg="mod">
          <ac:chgData name="Eldert Grootenboer" userId="86a8f506-bb1c-4964-839a-78287daf85b1" providerId="ADAL" clId="{49524395-C183-40A6-9D3E-7A33E1CD806B}" dt="2022-10-05T21:21:59.689" v="1644" actId="1036"/>
          <ac:spMkLst>
            <pc:docMk/>
            <pc:sldMk cId="1909553984" sldId="2076138356"/>
            <ac:spMk id="200" creationId="{AAEFAF56-0153-718E-FA92-8A564243565B}"/>
          </ac:spMkLst>
        </pc:spChg>
        <pc:spChg chg="mod">
          <ac:chgData name="Eldert Grootenboer" userId="86a8f506-bb1c-4964-839a-78287daf85b1" providerId="ADAL" clId="{49524395-C183-40A6-9D3E-7A33E1CD806B}" dt="2022-10-05T21:21:59.689" v="1644" actId="1036"/>
          <ac:spMkLst>
            <pc:docMk/>
            <pc:sldMk cId="1909553984" sldId="2076138356"/>
            <ac:spMk id="201" creationId="{E4A9015D-884A-DB0D-720C-13F6349B722F}"/>
          </ac:spMkLst>
        </pc:spChg>
        <pc:spChg chg="add del mod">
          <ac:chgData name="Eldert Grootenboer" userId="86a8f506-bb1c-4964-839a-78287daf85b1" providerId="ADAL" clId="{49524395-C183-40A6-9D3E-7A33E1CD806B}" dt="2022-10-05T21:24:22.005" v="1725" actId="478"/>
          <ac:spMkLst>
            <pc:docMk/>
            <pc:sldMk cId="1909553984" sldId="2076138356"/>
            <ac:spMk id="202" creationId="{D733C693-6CCA-1C62-3A66-7C489DD5FD57}"/>
          </ac:spMkLst>
        </pc:spChg>
        <pc:spChg chg="add del mod">
          <ac:chgData name="Eldert Grootenboer" userId="86a8f506-bb1c-4964-839a-78287daf85b1" providerId="ADAL" clId="{49524395-C183-40A6-9D3E-7A33E1CD806B}" dt="2022-10-05T21:24:22.005" v="1725" actId="478"/>
          <ac:spMkLst>
            <pc:docMk/>
            <pc:sldMk cId="1909553984" sldId="2076138356"/>
            <ac:spMk id="203" creationId="{458A2A57-9F57-B4A2-766B-5CC4235D421C}"/>
          </ac:spMkLst>
        </pc:spChg>
        <pc:spChg chg="add del mod">
          <ac:chgData name="Eldert Grootenboer" userId="86a8f506-bb1c-4964-839a-78287daf85b1" providerId="ADAL" clId="{49524395-C183-40A6-9D3E-7A33E1CD806B}" dt="2022-10-05T21:24:22.005" v="1725" actId="478"/>
          <ac:spMkLst>
            <pc:docMk/>
            <pc:sldMk cId="1909553984" sldId="2076138356"/>
            <ac:spMk id="204" creationId="{4B793FCB-9999-B1E0-EA19-F120C6696628}"/>
          </ac:spMkLst>
        </pc:spChg>
        <pc:spChg chg="mod">
          <ac:chgData name="Eldert Grootenboer" userId="86a8f506-bb1c-4964-839a-78287daf85b1" providerId="ADAL" clId="{49524395-C183-40A6-9D3E-7A33E1CD806B}" dt="2022-10-05T21:21:59.689" v="1644" actId="1036"/>
          <ac:spMkLst>
            <pc:docMk/>
            <pc:sldMk cId="1909553984" sldId="2076138356"/>
            <ac:spMk id="206" creationId="{3FAACDEC-F5D2-32CA-9F00-F45BEF008FF3}"/>
          </ac:spMkLst>
        </pc:spChg>
        <pc:spChg chg="mod">
          <ac:chgData name="Eldert Grootenboer" userId="86a8f506-bb1c-4964-839a-78287daf85b1" providerId="ADAL" clId="{49524395-C183-40A6-9D3E-7A33E1CD806B}" dt="2022-10-05T21:21:59.689" v="1644" actId="1036"/>
          <ac:spMkLst>
            <pc:docMk/>
            <pc:sldMk cId="1909553984" sldId="2076138356"/>
            <ac:spMk id="207" creationId="{7E8FF6EE-AAAA-C2C0-A935-E6D25D427616}"/>
          </ac:spMkLst>
        </pc:spChg>
        <pc:spChg chg="mod">
          <ac:chgData name="Eldert Grootenboer" userId="86a8f506-bb1c-4964-839a-78287daf85b1" providerId="ADAL" clId="{49524395-C183-40A6-9D3E-7A33E1CD806B}" dt="2022-10-05T21:21:59.689" v="1644" actId="1036"/>
          <ac:spMkLst>
            <pc:docMk/>
            <pc:sldMk cId="1909553984" sldId="2076138356"/>
            <ac:spMk id="208" creationId="{3B1BB4B7-AE93-3231-A511-F5862D599DE8}"/>
          </ac:spMkLst>
        </pc:spChg>
        <pc:spChg chg="add del mod">
          <ac:chgData name="Eldert Grootenboer" userId="86a8f506-bb1c-4964-839a-78287daf85b1" providerId="ADAL" clId="{49524395-C183-40A6-9D3E-7A33E1CD806B}" dt="2022-10-05T21:24:22.005" v="1725" actId="478"/>
          <ac:spMkLst>
            <pc:docMk/>
            <pc:sldMk cId="1909553984" sldId="2076138356"/>
            <ac:spMk id="209" creationId="{0ACC9CCE-DC2F-9F50-1CFC-BD790E4F5227}"/>
          </ac:spMkLst>
        </pc:spChg>
        <pc:spChg chg="add del mod">
          <ac:chgData name="Eldert Grootenboer" userId="86a8f506-bb1c-4964-839a-78287daf85b1" providerId="ADAL" clId="{49524395-C183-40A6-9D3E-7A33E1CD806B}" dt="2022-10-05T21:24:22.005" v="1725" actId="478"/>
          <ac:spMkLst>
            <pc:docMk/>
            <pc:sldMk cId="1909553984" sldId="2076138356"/>
            <ac:spMk id="210" creationId="{2CDE7E18-B93A-C3DA-C474-63DD259F4E50}"/>
          </ac:spMkLst>
        </pc:spChg>
        <pc:spChg chg="add del mod">
          <ac:chgData name="Eldert Grootenboer" userId="86a8f506-bb1c-4964-839a-78287daf85b1" providerId="ADAL" clId="{49524395-C183-40A6-9D3E-7A33E1CD806B}" dt="2022-10-05T21:24:22.005" v="1725" actId="478"/>
          <ac:spMkLst>
            <pc:docMk/>
            <pc:sldMk cId="1909553984" sldId="2076138356"/>
            <ac:spMk id="211" creationId="{A4FA80D0-1989-D915-55BB-B2200BFA66C3}"/>
          </ac:spMkLst>
        </pc:spChg>
        <pc:spChg chg="add del mod">
          <ac:chgData name="Eldert Grootenboer" userId="86a8f506-bb1c-4964-839a-78287daf85b1" providerId="ADAL" clId="{49524395-C183-40A6-9D3E-7A33E1CD806B}" dt="2022-10-05T21:24:22.005" v="1725" actId="478"/>
          <ac:spMkLst>
            <pc:docMk/>
            <pc:sldMk cId="1909553984" sldId="2076138356"/>
            <ac:spMk id="212" creationId="{6E32B59E-12D4-F7A5-DAA3-DAD401F5B5E1}"/>
          </ac:spMkLst>
        </pc:spChg>
        <pc:spChg chg="add del mod">
          <ac:chgData name="Eldert Grootenboer" userId="86a8f506-bb1c-4964-839a-78287daf85b1" providerId="ADAL" clId="{49524395-C183-40A6-9D3E-7A33E1CD806B}" dt="2022-10-05T21:24:22.005" v="1725" actId="478"/>
          <ac:spMkLst>
            <pc:docMk/>
            <pc:sldMk cId="1909553984" sldId="2076138356"/>
            <ac:spMk id="222" creationId="{9C2F6B3A-FEEB-6BE4-983E-0582040E2DDC}"/>
          </ac:spMkLst>
        </pc:spChg>
        <pc:spChg chg="add del mod">
          <ac:chgData name="Eldert Grootenboer" userId="86a8f506-bb1c-4964-839a-78287daf85b1" providerId="ADAL" clId="{49524395-C183-40A6-9D3E-7A33E1CD806B}" dt="2022-10-05T21:24:22.005" v="1725" actId="478"/>
          <ac:spMkLst>
            <pc:docMk/>
            <pc:sldMk cId="1909553984" sldId="2076138356"/>
            <ac:spMk id="224" creationId="{70FE2148-A39B-8DEE-271B-7D513D9EC663}"/>
          </ac:spMkLst>
        </pc:spChg>
        <pc:spChg chg="add del mod">
          <ac:chgData name="Eldert Grootenboer" userId="86a8f506-bb1c-4964-839a-78287daf85b1" providerId="ADAL" clId="{49524395-C183-40A6-9D3E-7A33E1CD806B}" dt="2022-10-05T21:24:22.005" v="1725" actId="478"/>
          <ac:spMkLst>
            <pc:docMk/>
            <pc:sldMk cId="1909553984" sldId="2076138356"/>
            <ac:spMk id="225" creationId="{0445D512-4B25-AA3F-ECD9-C730FF1775C0}"/>
          </ac:spMkLst>
        </pc:spChg>
        <pc:spChg chg="add del mod">
          <ac:chgData name="Eldert Grootenboer" userId="86a8f506-bb1c-4964-839a-78287daf85b1" providerId="ADAL" clId="{49524395-C183-40A6-9D3E-7A33E1CD806B}" dt="2022-10-05T21:24:22.005" v="1725" actId="478"/>
          <ac:spMkLst>
            <pc:docMk/>
            <pc:sldMk cId="1909553984" sldId="2076138356"/>
            <ac:spMk id="226" creationId="{2F7332A9-84E7-EBB1-5F70-38ED36A269CC}"/>
          </ac:spMkLst>
        </pc:spChg>
        <pc:spChg chg="add del mod">
          <ac:chgData name="Eldert Grootenboer" userId="86a8f506-bb1c-4964-839a-78287daf85b1" providerId="ADAL" clId="{49524395-C183-40A6-9D3E-7A33E1CD806B}" dt="2022-10-05T21:24:22.005" v="1725" actId="478"/>
          <ac:spMkLst>
            <pc:docMk/>
            <pc:sldMk cId="1909553984" sldId="2076138356"/>
            <ac:spMk id="227" creationId="{36E468EB-E552-F956-2871-7D09786829AE}"/>
          </ac:spMkLst>
        </pc:spChg>
        <pc:spChg chg="add del mod">
          <ac:chgData name="Eldert Grootenboer" userId="86a8f506-bb1c-4964-839a-78287daf85b1" providerId="ADAL" clId="{49524395-C183-40A6-9D3E-7A33E1CD806B}" dt="2022-10-05T21:24:22.005" v="1725" actId="478"/>
          <ac:spMkLst>
            <pc:docMk/>
            <pc:sldMk cId="1909553984" sldId="2076138356"/>
            <ac:spMk id="229" creationId="{5E3B2A01-93FE-55BA-4F0B-F05138ADC429}"/>
          </ac:spMkLst>
        </pc:spChg>
        <pc:spChg chg="add del mod">
          <ac:chgData name="Eldert Grootenboer" userId="86a8f506-bb1c-4964-839a-78287daf85b1" providerId="ADAL" clId="{49524395-C183-40A6-9D3E-7A33E1CD806B}" dt="2022-10-05T21:24:22.005" v="1725" actId="478"/>
          <ac:spMkLst>
            <pc:docMk/>
            <pc:sldMk cId="1909553984" sldId="2076138356"/>
            <ac:spMk id="231" creationId="{8A44B4C1-6DBB-4403-645D-A43037E0F397}"/>
          </ac:spMkLst>
        </pc:spChg>
        <pc:spChg chg="add del mod">
          <ac:chgData name="Eldert Grootenboer" userId="86a8f506-bb1c-4964-839a-78287daf85b1" providerId="ADAL" clId="{49524395-C183-40A6-9D3E-7A33E1CD806B}" dt="2022-10-05T21:24:22.005" v="1725" actId="478"/>
          <ac:spMkLst>
            <pc:docMk/>
            <pc:sldMk cId="1909553984" sldId="2076138356"/>
            <ac:spMk id="232" creationId="{A71BF626-EFB5-6E91-869C-F9C302F010BB}"/>
          </ac:spMkLst>
        </pc:spChg>
        <pc:spChg chg="add del mod">
          <ac:chgData name="Eldert Grootenboer" userId="86a8f506-bb1c-4964-839a-78287daf85b1" providerId="ADAL" clId="{49524395-C183-40A6-9D3E-7A33E1CD806B}" dt="2022-10-05T21:24:22.005" v="1725" actId="478"/>
          <ac:spMkLst>
            <pc:docMk/>
            <pc:sldMk cId="1909553984" sldId="2076138356"/>
            <ac:spMk id="233" creationId="{BCB7F004-3945-1CF2-6C35-3D1A4BFE6442}"/>
          </ac:spMkLst>
        </pc:spChg>
        <pc:spChg chg="add del mod">
          <ac:chgData name="Eldert Grootenboer" userId="86a8f506-bb1c-4964-839a-78287daf85b1" providerId="ADAL" clId="{49524395-C183-40A6-9D3E-7A33E1CD806B}" dt="2022-10-05T21:24:22.005" v="1725" actId="478"/>
          <ac:spMkLst>
            <pc:docMk/>
            <pc:sldMk cId="1909553984" sldId="2076138356"/>
            <ac:spMk id="234" creationId="{65B6658C-1BD1-024F-70D2-BEB4E65D6BF2}"/>
          </ac:spMkLst>
        </pc:spChg>
        <pc:spChg chg="add del mod">
          <ac:chgData name="Eldert Grootenboer" userId="86a8f506-bb1c-4964-839a-78287daf85b1" providerId="ADAL" clId="{49524395-C183-40A6-9D3E-7A33E1CD806B}" dt="2022-10-05T21:24:22.005" v="1725" actId="478"/>
          <ac:spMkLst>
            <pc:docMk/>
            <pc:sldMk cId="1909553984" sldId="2076138356"/>
            <ac:spMk id="235" creationId="{22BF59FB-E35F-38F0-C2AC-10649AC8058D}"/>
          </ac:spMkLst>
        </pc:spChg>
        <pc:spChg chg="add del mod">
          <ac:chgData name="Eldert Grootenboer" userId="86a8f506-bb1c-4964-839a-78287daf85b1" providerId="ADAL" clId="{49524395-C183-40A6-9D3E-7A33E1CD806B}" dt="2022-10-05T21:21:35.198" v="1598" actId="21"/>
          <ac:spMkLst>
            <pc:docMk/>
            <pc:sldMk cId="1909553984" sldId="2076138356"/>
            <ac:spMk id="236" creationId="{C954F65C-7790-603A-6968-A255D42F279F}"/>
          </ac:spMkLst>
        </pc:spChg>
        <pc:spChg chg="add del mod">
          <ac:chgData name="Eldert Grootenboer" userId="86a8f506-bb1c-4964-839a-78287daf85b1" providerId="ADAL" clId="{49524395-C183-40A6-9D3E-7A33E1CD806B}" dt="2022-10-05T21:24:22.005" v="1725" actId="478"/>
          <ac:spMkLst>
            <pc:docMk/>
            <pc:sldMk cId="1909553984" sldId="2076138356"/>
            <ac:spMk id="237" creationId="{8CAFFF6E-D315-A009-D99D-FD0C37625AFF}"/>
          </ac:spMkLst>
        </pc:spChg>
        <pc:spChg chg="add del mod">
          <ac:chgData name="Eldert Grootenboer" userId="86a8f506-bb1c-4964-839a-78287daf85b1" providerId="ADAL" clId="{49524395-C183-40A6-9D3E-7A33E1CD806B}" dt="2022-10-05T21:24:22.005" v="1725" actId="478"/>
          <ac:spMkLst>
            <pc:docMk/>
            <pc:sldMk cId="1909553984" sldId="2076138356"/>
            <ac:spMk id="238" creationId="{9F823D92-BC47-C175-BA34-779DC9E8D05A}"/>
          </ac:spMkLst>
        </pc:spChg>
        <pc:spChg chg="mod">
          <ac:chgData name="Eldert Grootenboer" userId="86a8f506-bb1c-4964-839a-78287daf85b1" providerId="ADAL" clId="{49524395-C183-40A6-9D3E-7A33E1CD806B}" dt="2022-10-05T21:21:46.803" v="1625"/>
          <ac:spMkLst>
            <pc:docMk/>
            <pc:sldMk cId="1909553984" sldId="2076138356"/>
            <ac:spMk id="240" creationId="{3C1808EA-431E-B4EF-2750-0118C0742B54}"/>
          </ac:spMkLst>
        </pc:spChg>
        <pc:spChg chg="mod">
          <ac:chgData name="Eldert Grootenboer" userId="86a8f506-bb1c-4964-839a-78287daf85b1" providerId="ADAL" clId="{49524395-C183-40A6-9D3E-7A33E1CD806B}" dt="2022-10-05T21:21:46.803" v="1625"/>
          <ac:spMkLst>
            <pc:docMk/>
            <pc:sldMk cId="1909553984" sldId="2076138356"/>
            <ac:spMk id="241" creationId="{55660A86-F06E-497B-D327-5267ABFB792A}"/>
          </ac:spMkLst>
        </pc:spChg>
        <pc:spChg chg="mod">
          <ac:chgData name="Eldert Grootenboer" userId="86a8f506-bb1c-4964-839a-78287daf85b1" providerId="ADAL" clId="{49524395-C183-40A6-9D3E-7A33E1CD806B}" dt="2022-10-05T21:21:46.803" v="1625"/>
          <ac:spMkLst>
            <pc:docMk/>
            <pc:sldMk cId="1909553984" sldId="2076138356"/>
            <ac:spMk id="242" creationId="{2B60FA36-5EDC-5632-AADD-F65D04D72A99}"/>
          </ac:spMkLst>
        </pc:spChg>
        <pc:spChg chg="mod">
          <ac:chgData name="Eldert Grootenboer" userId="86a8f506-bb1c-4964-839a-78287daf85b1" providerId="ADAL" clId="{49524395-C183-40A6-9D3E-7A33E1CD806B}" dt="2022-10-05T21:21:46.803" v="1625"/>
          <ac:spMkLst>
            <pc:docMk/>
            <pc:sldMk cId="1909553984" sldId="2076138356"/>
            <ac:spMk id="244" creationId="{9CE1C4B3-F42C-605E-65A8-416F9DAE640C}"/>
          </ac:spMkLst>
        </pc:spChg>
        <pc:spChg chg="mod">
          <ac:chgData name="Eldert Grootenboer" userId="86a8f506-bb1c-4964-839a-78287daf85b1" providerId="ADAL" clId="{49524395-C183-40A6-9D3E-7A33E1CD806B}" dt="2022-10-05T21:21:46.803" v="1625"/>
          <ac:spMkLst>
            <pc:docMk/>
            <pc:sldMk cId="1909553984" sldId="2076138356"/>
            <ac:spMk id="245" creationId="{8E557FFB-CFEF-C0CC-A966-2AC72263CE82}"/>
          </ac:spMkLst>
        </pc:spChg>
        <pc:spChg chg="mod">
          <ac:chgData name="Eldert Grootenboer" userId="86a8f506-bb1c-4964-839a-78287daf85b1" providerId="ADAL" clId="{49524395-C183-40A6-9D3E-7A33E1CD806B}" dt="2022-10-05T21:21:46.803" v="1625"/>
          <ac:spMkLst>
            <pc:docMk/>
            <pc:sldMk cId="1909553984" sldId="2076138356"/>
            <ac:spMk id="246" creationId="{3C74D333-3F01-C6C3-B17B-4744FEB519EC}"/>
          </ac:spMkLst>
        </pc:spChg>
        <pc:spChg chg="mod">
          <ac:chgData name="Eldert Grootenboer" userId="86a8f506-bb1c-4964-839a-78287daf85b1" providerId="ADAL" clId="{49524395-C183-40A6-9D3E-7A33E1CD806B}" dt="2022-10-05T21:21:46.803" v="1625"/>
          <ac:spMkLst>
            <pc:docMk/>
            <pc:sldMk cId="1909553984" sldId="2076138356"/>
            <ac:spMk id="247" creationId="{C19EBAE8-64E6-8585-76B1-9F69C8A76FD6}"/>
          </ac:spMkLst>
        </pc:spChg>
        <pc:spChg chg="mod">
          <ac:chgData name="Eldert Grootenboer" userId="86a8f506-bb1c-4964-839a-78287daf85b1" providerId="ADAL" clId="{49524395-C183-40A6-9D3E-7A33E1CD806B}" dt="2022-10-05T21:21:46.803" v="1625"/>
          <ac:spMkLst>
            <pc:docMk/>
            <pc:sldMk cId="1909553984" sldId="2076138356"/>
            <ac:spMk id="248" creationId="{78BB8ADB-0867-2385-BD14-0A8EADF4008C}"/>
          </ac:spMkLst>
        </pc:spChg>
        <pc:spChg chg="add del mod">
          <ac:chgData name="Eldert Grootenboer" userId="86a8f506-bb1c-4964-839a-78287daf85b1" providerId="ADAL" clId="{49524395-C183-40A6-9D3E-7A33E1CD806B}" dt="2022-10-05T21:21:51.512" v="1626"/>
          <ac:spMkLst>
            <pc:docMk/>
            <pc:sldMk cId="1909553984" sldId="2076138356"/>
            <ac:spMk id="253" creationId="{694A756E-8997-7A4B-80E4-2159D923EE24}"/>
          </ac:spMkLst>
        </pc:spChg>
        <pc:spChg chg="mod">
          <ac:chgData name="Eldert Grootenboer" userId="86a8f506-bb1c-4964-839a-78287daf85b1" providerId="ADAL" clId="{49524395-C183-40A6-9D3E-7A33E1CD806B}" dt="2022-10-05T21:21:53.414" v="1632"/>
          <ac:spMkLst>
            <pc:docMk/>
            <pc:sldMk cId="1909553984" sldId="2076138356"/>
            <ac:spMk id="255" creationId="{E68A7BAC-0AC2-C71C-DB87-AE441D61635C}"/>
          </ac:spMkLst>
        </pc:spChg>
        <pc:spChg chg="mod">
          <ac:chgData name="Eldert Grootenboer" userId="86a8f506-bb1c-4964-839a-78287daf85b1" providerId="ADAL" clId="{49524395-C183-40A6-9D3E-7A33E1CD806B}" dt="2022-10-05T21:21:53.414" v="1632"/>
          <ac:spMkLst>
            <pc:docMk/>
            <pc:sldMk cId="1909553984" sldId="2076138356"/>
            <ac:spMk id="256" creationId="{E2370392-574E-174B-962F-01CA4173B7E5}"/>
          </ac:spMkLst>
        </pc:spChg>
        <pc:spChg chg="mod">
          <ac:chgData name="Eldert Grootenboer" userId="86a8f506-bb1c-4964-839a-78287daf85b1" providerId="ADAL" clId="{49524395-C183-40A6-9D3E-7A33E1CD806B}" dt="2022-10-05T21:21:53.414" v="1632"/>
          <ac:spMkLst>
            <pc:docMk/>
            <pc:sldMk cId="1909553984" sldId="2076138356"/>
            <ac:spMk id="257" creationId="{D5E06291-1041-D833-5C44-A7B3EE9F3712}"/>
          </ac:spMkLst>
        </pc:spChg>
        <pc:spChg chg="mod">
          <ac:chgData name="Eldert Grootenboer" userId="86a8f506-bb1c-4964-839a-78287daf85b1" providerId="ADAL" clId="{49524395-C183-40A6-9D3E-7A33E1CD806B}" dt="2022-10-05T21:21:53.414" v="1632"/>
          <ac:spMkLst>
            <pc:docMk/>
            <pc:sldMk cId="1909553984" sldId="2076138356"/>
            <ac:spMk id="259" creationId="{DA050C29-0286-3E4B-B5F5-B4DA9D158FB9}"/>
          </ac:spMkLst>
        </pc:spChg>
        <pc:spChg chg="mod">
          <ac:chgData name="Eldert Grootenboer" userId="86a8f506-bb1c-4964-839a-78287daf85b1" providerId="ADAL" clId="{49524395-C183-40A6-9D3E-7A33E1CD806B}" dt="2022-10-05T21:21:53.414" v="1632"/>
          <ac:spMkLst>
            <pc:docMk/>
            <pc:sldMk cId="1909553984" sldId="2076138356"/>
            <ac:spMk id="260" creationId="{7D3C2FF3-0875-20D7-2B1E-31FEBB0E328D}"/>
          </ac:spMkLst>
        </pc:spChg>
        <pc:spChg chg="mod">
          <ac:chgData name="Eldert Grootenboer" userId="86a8f506-bb1c-4964-839a-78287daf85b1" providerId="ADAL" clId="{49524395-C183-40A6-9D3E-7A33E1CD806B}" dt="2022-10-05T21:21:53.414" v="1632"/>
          <ac:spMkLst>
            <pc:docMk/>
            <pc:sldMk cId="1909553984" sldId="2076138356"/>
            <ac:spMk id="261" creationId="{6321CB8B-BC15-3DDE-8310-7D810EEA3369}"/>
          </ac:spMkLst>
        </pc:spChg>
        <pc:spChg chg="mod">
          <ac:chgData name="Eldert Grootenboer" userId="86a8f506-bb1c-4964-839a-78287daf85b1" providerId="ADAL" clId="{49524395-C183-40A6-9D3E-7A33E1CD806B}" dt="2022-10-05T21:21:53.414" v="1632"/>
          <ac:spMkLst>
            <pc:docMk/>
            <pc:sldMk cId="1909553984" sldId="2076138356"/>
            <ac:spMk id="262" creationId="{A903C878-6C08-5A43-98D5-CF5F4E5602A7}"/>
          </ac:spMkLst>
        </pc:spChg>
        <pc:spChg chg="mod">
          <ac:chgData name="Eldert Grootenboer" userId="86a8f506-bb1c-4964-839a-78287daf85b1" providerId="ADAL" clId="{49524395-C183-40A6-9D3E-7A33E1CD806B}" dt="2022-10-05T21:21:53.414" v="1632"/>
          <ac:spMkLst>
            <pc:docMk/>
            <pc:sldMk cId="1909553984" sldId="2076138356"/>
            <ac:spMk id="263" creationId="{AAA26DB2-677C-440D-8487-2CE9DE7B6BA9}"/>
          </ac:spMkLst>
        </pc:spChg>
        <pc:spChg chg="add del mod">
          <ac:chgData name="Eldert Grootenboer" userId="86a8f506-bb1c-4964-839a-78287daf85b1" providerId="ADAL" clId="{49524395-C183-40A6-9D3E-7A33E1CD806B}" dt="2022-10-05T21:21:54.706" v="1633"/>
          <ac:spMkLst>
            <pc:docMk/>
            <pc:sldMk cId="1909553984" sldId="2076138356"/>
            <ac:spMk id="268" creationId="{5647C020-C2EB-764C-43E4-A213D4B8D729}"/>
          </ac:spMkLst>
        </pc:spChg>
        <pc:spChg chg="mod">
          <ac:chgData name="Eldert Grootenboer" userId="86a8f506-bb1c-4964-839a-78287daf85b1" providerId="ADAL" clId="{49524395-C183-40A6-9D3E-7A33E1CD806B}" dt="2022-10-05T21:21:55.948" v="1638"/>
          <ac:spMkLst>
            <pc:docMk/>
            <pc:sldMk cId="1909553984" sldId="2076138356"/>
            <ac:spMk id="270" creationId="{5BE77F32-E720-4F77-15AE-2CA2B1D5855F}"/>
          </ac:spMkLst>
        </pc:spChg>
        <pc:spChg chg="mod">
          <ac:chgData name="Eldert Grootenboer" userId="86a8f506-bb1c-4964-839a-78287daf85b1" providerId="ADAL" clId="{49524395-C183-40A6-9D3E-7A33E1CD806B}" dt="2022-10-05T21:21:55.948" v="1638"/>
          <ac:spMkLst>
            <pc:docMk/>
            <pc:sldMk cId="1909553984" sldId="2076138356"/>
            <ac:spMk id="271" creationId="{40573DF7-663D-5106-B76B-E206122315F7}"/>
          </ac:spMkLst>
        </pc:spChg>
        <pc:spChg chg="mod">
          <ac:chgData name="Eldert Grootenboer" userId="86a8f506-bb1c-4964-839a-78287daf85b1" providerId="ADAL" clId="{49524395-C183-40A6-9D3E-7A33E1CD806B}" dt="2022-10-05T21:21:55.948" v="1638"/>
          <ac:spMkLst>
            <pc:docMk/>
            <pc:sldMk cId="1909553984" sldId="2076138356"/>
            <ac:spMk id="272" creationId="{BAFCD38E-9A8D-3F45-5645-B3EC69A5580E}"/>
          </ac:spMkLst>
        </pc:spChg>
        <pc:spChg chg="mod">
          <ac:chgData name="Eldert Grootenboer" userId="86a8f506-bb1c-4964-839a-78287daf85b1" providerId="ADAL" clId="{49524395-C183-40A6-9D3E-7A33E1CD806B}" dt="2022-10-05T21:21:55.948" v="1638"/>
          <ac:spMkLst>
            <pc:docMk/>
            <pc:sldMk cId="1909553984" sldId="2076138356"/>
            <ac:spMk id="274" creationId="{E45041B9-0366-8BA5-7E97-A67F14C121C5}"/>
          </ac:spMkLst>
        </pc:spChg>
        <pc:spChg chg="mod">
          <ac:chgData name="Eldert Grootenboer" userId="86a8f506-bb1c-4964-839a-78287daf85b1" providerId="ADAL" clId="{49524395-C183-40A6-9D3E-7A33E1CD806B}" dt="2022-10-05T21:21:55.948" v="1638"/>
          <ac:spMkLst>
            <pc:docMk/>
            <pc:sldMk cId="1909553984" sldId="2076138356"/>
            <ac:spMk id="275" creationId="{F961ABFF-87FA-4453-212B-958BF6686524}"/>
          </ac:spMkLst>
        </pc:spChg>
        <pc:spChg chg="mod">
          <ac:chgData name="Eldert Grootenboer" userId="86a8f506-bb1c-4964-839a-78287daf85b1" providerId="ADAL" clId="{49524395-C183-40A6-9D3E-7A33E1CD806B}" dt="2022-10-05T21:21:55.948" v="1638"/>
          <ac:spMkLst>
            <pc:docMk/>
            <pc:sldMk cId="1909553984" sldId="2076138356"/>
            <ac:spMk id="276" creationId="{E9C945F6-95CF-A657-E002-A601776AD317}"/>
          </ac:spMkLst>
        </pc:spChg>
        <pc:spChg chg="mod">
          <ac:chgData name="Eldert Grootenboer" userId="86a8f506-bb1c-4964-839a-78287daf85b1" providerId="ADAL" clId="{49524395-C183-40A6-9D3E-7A33E1CD806B}" dt="2022-10-05T21:21:55.948" v="1638"/>
          <ac:spMkLst>
            <pc:docMk/>
            <pc:sldMk cId="1909553984" sldId="2076138356"/>
            <ac:spMk id="277" creationId="{30A05130-0BCD-F1D3-807C-A240D8B56E84}"/>
          </ac:spMkLst>
        </pc:spChg>
        <pc:spChg chg="mod">
          <ac:chgData name="Eldert Grootenboer" userId="86a8f506-bb1c-4964-839a-78287daf85b1" providerId="ADAL" clId="{49524395-C183-40A6-9D3E-7A33E1CD806B}" dt="2022-10-05T21:21:55.948" v="1638"/>
          <ac:spMkLst>
            <pc:docMk/>
            <pc:sldMk cId="1909553984" sldId="2076138356"/>
            <ac:spMk id="278" creationId="{FFF6094F-A507-313B-9FF0-17F7E9B32F9A}"/>
          </ac:spMkLst>
        </pc:spChg>
        <pc:spChg chg="add del mod">
          <ac:chgData name="Eldert Grootenboer" userId="86a8f506-bb1c-4964-839a-78287daf85b1" providerId="ADAL" clId="{49524395-C183-40A6-9D3E-7A33E1CD806B}" dt="2022-10-05T21:21:57.081" v="1639"/>
          <ac:spMkLst>
            <pc:docMk/>
            <pc:sldMk cId="1909553984" sldId="2076138356"/>
            <ac:spMk id="283" creationId="{B51F6C12-C355-CF50-A9E5-D84A968EA411}"/>
          </ac:spMkLst>
        </pc:spChg>
        <pc:spChg chg="mod">
          <ac:chgData name="Eldert Grootenboer" userId="86a8f506-bb1c-4964-839a-78287daf85b1" providerId="ADAL" clId="{49524395-C183-40A6-9D3E-7A33E1CD806B}" dt="2022-10-05T21:21:58.209" v="1642"/>
          <ac:spMkLst>
            <pc:docMk/>
            <pc:sldMk cId="1909553984" sldId="2076138356"/>
            <ac:spMk id="285" creationId="{2C2D35ED-82F0-2CEB-22E6-C5B8DF7C5B4E}"/>
          </ac:spMkLst>
        </pc:spChg>
        <pc:spChg chg="mod">
          <ac:chgData name="Eldert Grootenboer" userId="86a8f506-bb1c-4964-839a-78287daf85b1" providerId="ADAL" clId="{49524395-C183-40A6-9D3E-7A33E1CD806B}" dt="2022-10-05T21:21:58.209" v="1642"/>
          <ac:spMkLst>
            <pc:docMk/>
            <pc:sldMk cId="1909553984" sldId="2076138356"/>
            <ac:spMk id="286" creationId="{0769B1CD-45EA-4EF2-DB98-611A59E14FA6}"/>
          </ac:spMkLst>
        </pc:spChg>
        <pc:spChg chg="mod">
          <ac:chgData name="Eldert Grootenboer" userId="86a8f506-bb1c-4964-839a-78287daf85b1" providerId="ADAL" clId="{49524395-C183-40A6-9D3E-7A33E1CD806B}" dt="2022-10-05T21:21:58.209" v="1642"/>
          <ac:spMkLst>
            <pc:docMk/>
            <pc:sldMk cId="1909553984" sldId="2076138356"/>
            <ac:spMk id="287" creationId="{DB508585-9AA7-5116-D340-DFFDA57A8534}"/>
          </ac:spMkLst>
        </pc:spChg>
        <pc:spChg chg="mod">
          <ac:chgData name="Eldert Grootenboer" userId="86a8f506-bb1c-4964-839a-78287daf85b1" providerId="ADAL" clId="{49524395-C183-40A6-9D3E-7A33E1CD806B}" dt="2022-10-05T21:21:58.209" v="1642"/>
          <ac:spMkLst>
            <pc:docMk/>
            <pc:sldMk cId="1909553984" sldId="2076138356"/>
            <ac:spMk id="289" creationId="{7A992281-1239-118B-36DB-96635051110C}"/>
          </ac:spMkLst>
        </pc:spChg>
        <pc:spChg chg="mod">
          <ac:chgData name="Eldert Grootenboer" userId="86a8f506-bb1c-4964-839a-78287daf85b1" providerId="ADAL" clId="{49524395-C183-40A6-9D3E-7A33E1CD806B}" dt="2022-10-05T21:21:58.209" v="1642"/>
          <ac:spMkLst>
            <pc:docMk/>
            <pc:sldMk cId="1909553984" sldId="2076138356"/>
            <ac:spMk id="290" creationId="{4094FA70-73D7-65E6-2A50-0CE814315447}"/>
          </ac:spMkLst>
        </pc:spChg>
        <pc:spChg chg="mod">
          <ac:chgData name="Eldert Grootenboer" userId="86a8f506-bb1c-4964-839a-78287daf85b1" providerId="ADAL" clId="{49524395-C183-40A6-9D3E-7A33E1CD806B}" dt="2022-10-05T21:21:58.209" v="1642"/>
          <ac:spMkLst>
            <pc:docMk/>
            <pc:sldMk cId="1909553984" sldId="2076138356"/>
            <ac:spMk id="291" creationId="{031A6F47-BB5C-2500-320E-D438CBFD4F59}"/>
          </ac:spMkLst>
        </pc:spChg>
        <pc:spChg chg="mod">
          <ac:chgData name="Eldert Grootenboer" userId="86a8f506-bb1c-4964-839a-78287daf85b1" providerId="ADAL" clId="{49524395-C183-40A6-9D3E-7A33E1CD806B}" dt="2022-10-05T21:21:58.209" v="1642"/>
          <ac:spMkLst>
            <pc:docMk/>
            <pc:sldMk cId="1909553984" sldId="2076138356"/>
            <ac:spMk id="292" creationId="{DBAA3D61-3309-90AE-CC65-65837EE86463}"/>
          </ac:spMkLst>
        </pc:spChg>
        <pc:spChg chg="mod">
          <ac:chgData name="Eldert Grootenboer" userId="86a8f506-bb1c-4964-839a-78287daf85b1" providerId="ADAL" clId="{49524395-C183-40A6-9D3E-7A33E1CD806B}" dt="2022-10-05T21:21:58.209" v="1642"/>
          <ac:spMkLst>
            <pc:docMk/>
            <pc:sldMk cId="1909553984" sldId="2076138356"/>
            <ac:spMk id="293" creationId="{52943F10-CC70-4751-44E2-B6002969C3C0}"/>
          </ac:spMkLst>
        </pc:spChg>
        <pc:spChg chg="add del mod">
          <ac:chgData name="Eldert Grootenboer" userId="86a8f506-bb1c-4964-839a-78287daf85b1" providerId="ADAL" clId="{49524395-C183-40A6-9D3E-7A33E1CD806B}" dt="2022-10-05T21:21:59.367" v="1643"/>
          <ac:spMkLst>
            <pc:docMk/>
            <pc:sldMk cId="1909553984" sldId="2076138356"/>
            <ac:spMk id="298" creationId="{70BE3FC8-561A-3A4E-7B9C-310E27828FE5}"/>
          </ac:spMkLst>
        </pc:spChg>
        <pc:spChg chg="mod">
          <ac:chgData name="Eldert Grootenboer" userId="86a8f506-bb1c-4964-839a-78287daf85b1" providerId="ADAL" clId="{49524395-C183-40A6-9D3E-7A33E1CD806B}" dt="2022-10-05T21:22:00.218" v="1645"/>
          <ac:spMkLst>
            <pc:docMk/>
            <pc:sldMk cId="1909553984" sldId="2076138356"/>
            <ac:spMk id="300" creationId="{1C53EF4C-FD27-46D5-88C0-A4F0A4F8705E}"/>
          </ac:spMkLst>
        </pc:spChg>
        <pc:spChg chg="mod">
          <ac:chgData name="Eldert Grootenboer" userId="86a8f506-bb1c-4964-839a-78287daf85b1" providerId="ADAL" clId="{49524395-C183-40A6-9D3E-7A33E1CD806B}" dt="2022-10-05T21:22:00.218" v="1645"/>
          <ac:spMkLst>
            <pc:docMk/>
            <pc:sldMk cId="1909553984" sldId="2076138356"/>
            <ac:spMk id="301" creationId="{5032CA42-E796-9486-3D92-9823CBD2BA2B}"/>
          </ac:spMkLst>
        </pc:spChg>
        <pc:spChg chg="mod">
          <ac:chgData name="Eldert Grootenboer" userId="86a8f506-bb1c-4964-839a-78287daf85b1" providerId="ADAL" clId="{49524395-C183-40A6-9D3E-7A33E1CD806B}" dt="2022-10-05T21:22:00.218" v="1645"/>
          <ac:spMkLst>
            <pc:docMk/>
            <pc:sldMk cId="1909553984" sldId="2076138356"/>
            <ac:spMk id="302" creationId="{808243AD-C024-4280-6583-4B7CEA26DC42}"/>
          </ac:spMkLst>
        </pc:spChg>
        <pc:spChg chg="mod">
          <ac:chgData name="Eldert Grootenboer" userId="86a8f506-bb1c-4964-839a-78287daf85b1" providerId="ADAL" clId="{49524395-C183-40A6-9D3E-7A33E1CD806B}" dt="2022-10-05T21:22:00.218" v="1645"/>
          <ac:spMkLst>
            <pc:docMk/>
            <pc:sldMk cId="1909553984" sldId="2076138356"/>
            <ac:spMk id="304" creationId="{592A6E96-4C93-DE1B-880F-A43B083021F2}"/>
          </ac:spMkLst>
        </pc:spChg>
        <pc:spChg chg="mod">
          <ac:chgData name="Eldert Grootenboer" userId="86a8f506-bb1c-4964-839a-78287daf85b1" providerId="ADAL" clId="{49524395-C183-40A6-9D3E-7A33E1CD806B}" dt="2022-10-05T21:22:00.218" v="1645"/>
          <ac:spMkLst>
            <pc:docMk/>
            <pc:sldMk cId="1909553984" sldId="2076138356"/>
            <ac:spMk id="305" creationId="{858EBABD-599D-FE06-E846-2D75C0148967}"/>
          </ac:spMkLst>
        </pc:spChg>
        <pc:spChg chg="mod">
          <ac:chgData name="Eldert Grootenboer" userId="86a8f506-bb1c-4964-839a-78287daf85b1" providerId="ADAL" clId="{49524395-C183-40A6-9D3E-7A33E1CD806B}" dt="2022-10-05T21:22:00.218" v="1645"/>
          <ac:spMkLst>
            <pc:docMk/>
            <pc:sldMk cId="1909553984" sldId="2076138356"/>
            <ac:spMk id="306" creationId="{8234DF9D-7A8C-477F-F5F2-A5602B19C149}"/>
          </ac:spMkLst>
        </pc:spChg>
        <pc:spChg chg="mod">
          <ac:chgData name="Eldert Grootenboer" userId="86a8f506-bb1c-4964-839a-78287daf85b1" providerId="ADAL" clId="{49524395-C183-40A6-9D3E-7A33E1CD806B}" dt="2022-10-05T21:22:00.218" v="1645"/>
          <ac:spMkLst>
            <pc:docMk/>
            <pc:sldMk cId="1909553984" sldId="2076138356"/>
            <ac:spMk id="307" creationId="{E64F402E-B10D-C3AC-468E-2C10E79BDE61}"/>
          </ac:spMkLst>
        </pc:spChg>
        <pc:spChg chg="mod">
          <ac:chgData name="Eldert Grootenboer" userId="86a8f506-bb1c-4964-839a-78287daf85b1" providerId="ADAL" clId="{49524395-C183-40A6-9D3E-7A33E1CD806B}" dt="2022-10-05T21:22:00.218" v="1645"/>
          <ac:spMkLst>
            <pc:docMk/>
            <pc:sldMk cId="1909553984" sldId="2076138356"/>
            <ac:spMk id="308" creationId="{9F5F031E-5A3F-4019-4670-C55BA99527F4}"/>
          </ac:spMkLst>
        </pc:spChg>
        <pc:spChg chg="add del mod">
          <ac:chgData name="Eldert Grootenboer" userId="86a8f506-bb1c-4964-839a-78287daf85b1" providerId="ADAL" clId="{49524395-C183-40A6-9D3E-7A33E1CD806B}" dt="2022-10-05T21:22:00.876" v="1646"/>
          <ac:spMkLst>
            <pc:docMk/>
            <pc:sldMk cId="1909553984" sldId="2076138356"/>
            <ac:spMk id="313" creationId="{4DCF87D4-63E5-ADEF-C971-56FD05C42175}"/>
          </ac:spMkLst>
        </pc:spChg>
        <pc:spChg chg="mod">
          <ac:chgData name="Eldert Grootenboer" userId="86a8f506-bb1c-4964-839a-78287daf85b1" providerId="ADAL" clId="{49524395-C183-40A6-9D3E-7A33E1CD806B}" dt="2022-10-05T21:22:15.797" v="1720" actId="1035"/>
          <ac:spMkLst>
            <pc:docMk/>
            <pc:sldMk cId="1909553984" sldId="2076138356"/>
            <ac:spMk id="315" creationId="{B9E7B083-5246-9215-92E3-76804A519790}"/>
          </ac:spMkLst>
        </pc:spChg>
        <pc:spChg chg="mod">
          <ac:chgData name="Eldert Grootenboer" userId="86a8f506-bb1c-4964-839a-78287daf85b1" providerId="ADAL" clId="{49524395-C183-40A6-9D3E-7A33E1CD806B}" dt="2022-10-05T21:22:15.797" v="1720" actId="1035"/>
          <ac:spMkLst>
            <pc:docMk/>
            <pc:sldMk cId="1909553984" sldId="2076138356"/>
            <ac:spMk id="316" creationId="{467E5375-6152-F7B3-3B2F-23B2FD9BD86A}"/>
          </ac:spMkLst>
        </pc:spChg>
        <pc:spChg chg="mod">
          <ac:chgData name="Eldert Grootenboer" userId="86a8f506-bb1c-4964-839a-78287daf85b1" providerId="ADAL" clId="{49524395-C183-40A6-9D3E-7A33E1CD806B}" dt="2022-10-05T21:22:15.797" v="1720" actId="1035"/>
          <ac:spMkLst>
            <pc:docMk/>
            <pc:sldMk cId="1909553984" sldId="2076138356"/>
            <ac:spMk id="317" creationId="{C6A24E56-FB0B-144D-9442-4BA10E89B476}"/>
          </ac:spMkLst>
        </pc:spChg>
        <pc:spChg chg="mod">
          <ac:chgData name="Eldert Grootenboer" userId="86a8f506-bb1c-4964-839a-78287daf85b1" providerId="ADAL" clId="{49524395-C183-40A6-9D3E-7A33E1CD806B}" dt="2022-10-05T21:22:15.797" v="1720" actId="1035"/>
          <ac:spMkLst>
            <pc:docMk/>
            <pc:sldMk cId="1909553984" sldId="2076138356"/>
            <ac:spMk id="319" creationId="{6029DA93-01BA-9447-4EB4-D3A5A2AB6B67}"/>
          </ac:spMkLst>
        </pc:spChg>
        <pc:spChg chg="mod">
          <ac:chgData name="Eldert Grootenboer" userId="86a8f506-bb1c-4964-839a-78287daf85b1" providerId="ADAL" clId="{49524395-C183-40A6-9D3E-7A33E1CD806B}" dt="2022-10-05T21:22:15.797" v="1720" actId="1035"/>
          <ac:spMkLst>
            <pc:docMk/>
            <pc:sldMk cId="1909553984" sldId="2076138356"/>
            <ac:spMk id="320" creationId="{E935A188-47E0-BA35-2904-EC1E73DFD381}"/>
          </ac:spMkLst>
        </pc:spChg>
        <pc:spChg chg="mod">
          <ac:chgData name="Eldert Grootenboer" userId="86a8f506-bb1c-4964-839a-78287daf85b1" providerId="ADAL" clId="{49524395-C183-40A6-9D3E-7A33E1CD806B}" dt="2022-10-05T21:22:15.797" v="1720" actId="1035"/>
          <ac:spMkLst>
            <pc:docMk/>
            <pc:sldMk cId="1909553984" sldId="2076138356"/>
            <ac:spMk id="321" creationId="{50A65227-8212-6893-2AB6-6ACA78C8D0B5}"/>
          </ac:spMkLst>
        </pc:spChg>
        <pc:spChg chg="mod">
          <ac:chgData name="Eldert Grootenboer" userId="86a8f506-bb1c-4964-839a-78287daf85b1" providerId="ADAL" clId="{49524395-C183-40A6-9D3E-7A33E1CD806B}" dt="2022-10-05T21:22:15.797" v="1720" actId="1035"/>
          <ac:spMkLst>
            <pc:docMk/>
            <pc:sldMk cId="1909553984" sldId="2076138356"/>
            <ac:spMk id="322" creationId="{D0B710C1-A75E-4295-1C12-6E405C7F44CF}"/>
          </ac:spMkLst>
        </pc:spChg>
        <pc:spChg chg="mod">
          <ac:chgData name="Eldert Grootenboer" userId="86a8f506-bb1c-4964-839a-78287daf85b1" providerId="ADAL" clId="{49524395-C183-40A6-9D3E-7A33E1CD806B}" dt="2022-10-05T21:22:15.797" v="1720" actId="1035"/>
          <ac:spMkLst>
            <pc:docMk/>
            <pc:sldMk cId="1909553984" sldId="2076138356"/>
            <ac:spMk id="323" creationId="{134F12C6-3E22-673E-AE6E-0714BFAB0B5A}"/>
          </ac:spMkLst>
        </pc:spChg>
        <pc:spChg chg="add del mod">
          <ac:chgData name="Eldert Grootenboer" userId="86a8f506-bb1c-4964-839a-78287daf85b1" providerId="ADAL" clId="{49524395-C183-40A6-9D3E-7A33E1CD806B}" dt="2022-10-05T21:24:22.005" v="1725" actId="478"/>
          <ac:spMkLst>
            <pc:docMk/>
            <pc:sldMk cId="1909553984" sldId="2076138356"/>
            <ac:spMk id="328" creationId="{9C0A9EBE-19E1-480A-7A43-ACC4491FF9B0}"/>
          </ac:spMkLst>
        </pc:spChg>
        <pc:spChg chg="add mod">
          <ac:chgData name="Eldert Grootenboer" userId="86a8f506-bb1c-4964-839a-78287daf85b1" providerId="ADAL" clId="{49524395-C183-40A6-9D3E-7A33E1CD806B}" dt="2022-10-05T21:27:06.891" v="1951" actId="404"/>
          <ac:spMkLst>
            <pc:docMk/>
            <pc:sldMk cId="1909553984" sldId="2076138356"/>
            <ac:spMk id="329" creationId="{2B43F381-71E5-6527-713C-52EDE388A703}"/>
          </ac:spMkLst>
        </pc:spChg>
        <pc:spChg chg="add mod">
          <ac:chgData name="Eldert Grootenboer" userId="86a8f506-bb1c-4964-839a-78287daf85b1" providerId="ADAL" clId="{49524395-C183-40A6-9D3E-7A33E1CD806B}" dt="2022-10-05T21:27:06.891" v="1951" actId="404"/>
          <ac:spMkLst>
            <pc:docMk/>
            <pc:sldMk cId="1909553984" sldId="2076138356"/>
            <ac:spMk id="330" creationId="{4EE7E6A1-9A38-CB16-CB1B-C8141BE7ECB4}"/>
          </ac:spMkLst>
        </pc:spChg>
        <pc:spChg chg="add del mod">
          <ac:chgData name="Eldert Grootenboer" userId="86a8f506-bb1c-4964-839a-78287daf85b1" providerId="ADAL" clId="{49524395-C183-40A6-9D3E-7A33E1CD806B}" dt="2022-10-05T21:25:40.674" v="1782" actId="21"/>
          <ac:spMkLst>
            <pc:docMk/>
            <pc:sldMk cId="1909553984" sldId="2076138356"/>
            <ac:spMk id="331" creationId="{2BC7977A-6082-0190-CEC1-622159154130}"/>
          </ac:spMkLst>
        </pc:spChg>
        <pc:spChg chg="mod">
          <ac:chgData name="Eldert Grootenboer" userId="86a8f506-bb1c-4964-839a-78287daf85b1" providerId="ADAL" clId="{49524395-C183-40A6-9D3E-7A33E1CD806B}" dt="2022-10-05T21:24:22.627" v="1726"/>
          <ac:spMkLst>
            <pc:docMk/>
            <pc:sldMk cId="1909553984" sldId="2076138356"/>
            <ac:spMk id="333" creationId="{495B543A-940C-DAC1-C32E-7BE0131AFB39}"/>
          </ac:spMkLst>
        </pc:spChg>
        <pc:spChg chg="mod">
          <ac:chgData name="Eldert Grootenboer" userId="86a8f506-bb1c-4964-839a-78287daf85b1" providerId="ADAL" clId="{49524395-C183-40A6-9D3E-7A33E1CD806B}" dt="2022-10-05T21:24:22.627" v="1726"/>
          <ac:spMkLst>
            <pc:docMk/>
            <pc:sldMk cId="1909553984" sldId="2076138356"/>
            <ac:spMk id="334" creationId="{E39E8148-5CFA-E9F5-784A-035FB2152E41}"/>
          </ac:spMkLst>
        </pc:spChg>
        <pc:spChg chg="mod">
          <ac:chgData name="Eldert Grootenboer" userId="86a8f506-bb1c-4964-839a-78287daf85b1" providerId="ADAL" clId="{49524395-C183-40A6-9D3E-7A33E1CD806B}" dt="2022-10-05T21:24:22.627" v="1726"/>
          <ac:spMkLst>
            <pc:docMk/>
            <pc:sldMk cId="1909553984" sldId="2076138356"/>
            <ac:spMk id="337" creationId="{BF17F114-DB2F-4649-C691-10D856FAA3B1}"/>
          </ac:spMkLst>
        </pc:spChg>
        <pc:spChg chg="mod">
          <ac:chgData name="Eldert Grootenboer" userId="86a8f506-bb1c-4964-839a-78287daf85b1" providerId="ADAL" clId="{49524395-C183-40A6-9D3E-7A33E1CD806B}" dt="2022-10-05T21:24:22.627" v="1726"/>
          <ac:spMkLst>
            <pc:docMk/>
            <pc:sldMk cId="1909553984" sldId="2076138356"/>
            <ac:spMk id="339" creationId="{C3CAAA2E-E8ED-444C-02F8-2954C050F927}"/>
          </ac:spMkLst>
        </pc:spChg>
        <pc:spChg chg="mod">
          <ac:chgData name="Eldert Grootenboer" userId="86a8f506-bb1c-4964-839a-78287daf85b1" providerId="ADAL" clId="{49524395-C183-40A6-9D3E-7A33E1CD806B}" dt="2022-10-05T21:24:22.627" v="1726"/>
          <ac:spMkLst>
            <pc:docMk/>
            <pc:sldMk cId="1909553984" sldId="2076138356"/>
            <ac:spMk id="340" creationId="{0EE5707B-0986-E42D-37D2-17F729FCDA1E}"/>
          </ac:spMkLst>
        </pc:spChg>
        <pc:spChg chg="mod">
          <ac:chgData name="Eldert Grootenboer" userId="86a8f506-bb1c-4964-839a-78287daf85b1" providerId="ADAL" clId="{49524395-C183-40A6-9D3E-7A33E1CD806B}" dt="2022-10-05T21:24:22.627" v="1726"/>
          <ac:spMkLst>
            <pc:docMk/>
            <pc:sldMk cId="1909553984" sldId="2076138356"/>
            <ac:spMk id="341" creationId="{C88D5A76-D5DE-1FD2-B225-88D3E4B025C2}"/>
          </ac:spMkLst>
        </pc:spChg>
        <pc:spChg chg="mod">
          <ac:chgData name="Eldert Grootenboer" userId="86a8f506-bb1c-4964-839a-78287daf85b1" providerId="ADAL" clId="{49524395-C183-40A6-9D3E-7A33E1CD806B}" dt="2022-10-05T21:24:22.627" v="1726"/>
          <ac:spMkLst>
            <pc:docMk/>
            <pc:sldMk cId="1909553984" sldId="2076138356"/>
            <ac:spMk id="344" creationId="{67DD0F1D-C568-7679-34F9-73D2A9E22DBC}"/>
          </ac:spMkLst>
        </pc:spChg>
        <pc:spChg chg="mod">
          <ac:chgData name="Eldert Grootenboer" userId="86a8f506-bb1c-4964-839a-78287daf85b1" providerId="ADAL" clId="{49524395-C183-40A6-9D3E-7A33E1CD806B}" dt="2022-10-05T21:24:22.627" v="1726"/>
          <ac:spMkLst>
            <pc:docMk/>
            <pc:sldMk cId="1909553984" sldId="2076138356"/>
            <ac:spMk id="345" creationId="{7A4D7A3E-C4DB-2190-67A1-C4BAC7DA4451}"/>
          </ac:spMkLst>
        </pc:spChg>
        <pc:spChg chg="mod">
          <ac:chgData name="Eldert Grootenboer" userId="86a8f506-bb1c-4964-839a-78287daf85b1" providerId="ADAL" clId="{49524395-C183-40A6-9D3E-7A33E1CD806B}" dt="2022-10-05T21:24:22.627" v="1726"/>
          <ac:spMkLst>
            <pc:docMk/>
            <pc:sldMk cId="1909553984" sldId="2076138356"/>
            <ac:spMk id="346" creationId="{36FDD8C3-C4DD-968D-10E8-3B18AD3FB617}"/>
          </ac:spMkLst>
        </pc:spChg>
        <pc:spChg chg="mod">
          <ac:chgData name="Eldert Grootenboer" userId="86a8f506-bb1c-4964-839a-78287daf85b1" providerId="ADAL" clId="{49524395-C183-40A6-9D3E-7A33E1CD806B}" dt="2022-10-05T21:24:22.627" v="1726"/>
          <ac:spMkLst>
            <pc:docMk/>
            <pc:sldMk cId="1909553984" sldId="2076138356"/>
            <ac:spMk id="347" creationId="{45B849C2-AD11-2E8D-3A2A-C751158942EC}"/>
          </ac:spMkLst>
        </pc:spChg>
        <pc:spChg chg="mod">
          <ac:chgData name="Eldert Grootenboer" userId="86a8f506-bb1c-4964-839a-78287daf85b1" providerId="ADAL" clId="{49524395-C183-40A6-9D3E-7A33E1CD806B}" dt="2022-10-05T21:24:22.627" v="1726"/>
          <ac:spMkLst>
            <pc:docMk/>
            <pc:sldMk cId="1909553984" sldId="2076138356"/>
            <ac:spMk id="348" creationId="{8A8F8E20-D8EC-C7C5-CDC2-5892DCA6DD0A}"/>
          </ac:spMkLst>
        </pc:spChg>
        <pc:spChg chg="mod">
          <ac:chgData name="Eldert Grootenboer" userId="86a8f506-bb1c-4964-839a-78287daf85b1" providerId="ADAL" clId="{49524395-C183-40A6-9D3E-7A33E1CD806B}" dt="2022-10-05T21:24:22.627" v="1726"/>
          <ac:spMkLst>
            <pc:docMk/>
            <pc:sldMk cId="1909553984" sldId="2076138356"/>
            <ac:spMk id="349" creationId="{6D629EDA-A6C7-EE0A-DDF7-DDDE9EFBC13F}"/>
          </ac:spMkLst>
        </pc:spChg>
        <pc:spChg chg="mod">
          <ac:chgData name="Eldert Grootenboer" userId="86a8f506-bb1c-4964-839a-78287daf85b1" providerId="ADAL" clId="{49524395-C183-40A6-9D3E-7A33E1CD806B}" dt="2022-10-05T21:24:22.627" v="1726"/>
          <ac:spMkLst>
            <pc:docMk/>
            <pc:sldMk cId="1909553984" sldId="2076138356"/>
            <ac:spMk id="350" creationId="{C647D7A0-9340-74F5-ED0F-484F099D1A03}"/>
          </ac:spMkLst>
        </pc:spChg>
        <pc:spChg chg="mod">
          <ac:chgData name="Eldert Grootenboer" userId="86a8f506-bb1c-4964-839a-78287daf85b1" providerId="ADAL" clId="{49524395-C183-40A6-9D3E-7A33E1CD806B}" dt="2022-10-05T21:24:22.627" v="1726"/>
          <ac:spMkLst>
            <pc:docMk/>
            <pc:sldMk cId="1909553984" sldId="2076138356"/>
            <ac:spMk id="351" creationId="{86224E61-BFD7-BFB5-882C-DA3FAA16589A}"/>
          </ac:spMkLst>
        </pc:spChg>
        <pc:spChg chg="mod">
          <ac:chgData name="Eldert Grootenboer" userId="86a8f506-bb1c-4964-839a-78287daf85b1" providerId="ADAL" clId="{49524395-C183-40A6-9D3E-7A33E1CD806B}" dt="2022-10-05T21:24:22.627" v="1726"/>
          <ac:spMkLst>
            <pc:docMk/>
            <pc:sldMk cId="1909553984" sldId="2076138356"/>
            <ac:spMk id="352" creationId="{2B7FAA6D-FE72-687F-1FF5-46C4DF30CFC6}"/>
          </ac:spMkLst>
        </pc:spChg>
        <pc:spChg chg="mod">
          <ac:chgData name="Eldert Grootenboer" userId="86a8f506-bb1c-4964-839a-78287daf85b1" providerId="ADAL" clId="{49524395-C183-40A6-9D3E-7A33E1CD806B}" dt="2022-10-05T21:24:22.627" v="1726"/>
          <ac:spMkLst>
            <pc:docMk/>
            <pc:sldMk cId="1909553984" sldId="2076138356"/>
            <ac:spMk id="353" creationId="{D65484EC-6417-CE7F-479A-23EE6A94CCF6}"/>
          </ac:spMkLst>
        </pc:spChg>
        <pc:spChg chg="mod">
          <ac:chgData name="Eldert Grootenboer" userId="86a8f506-bb1c-4964-839a-78287daf85b1" providerId="ADAL" clId="{49524395-C183-40A6-9D3E-7A33E1CD806B}" dt="2022-10-05T21:24:22.627" v="1726"/>
          <ac:spMkLst>
            <pc:docMk/>
            <pc:sldMk cId="1909553984" sldId="2076138356"/>
            <ac:spMk id="354" creationId="{0FC76ECA-1E99-FFC1-1FCD-DC92C3B83CE5}"/>
          </ac:spMkLst>
        </pc:spChg>
        <pc:spChg chg="mod">
          <ac:chgData name="Eldert Grootenboer" userId="86a8f506-bb1c-4964-839a-78287daf85b1" providerId="ADAL" clId="{49524395-C183-40A6-9D3E-7A33E1CD806B}" dt="2022-10-05T21:24:22.627" v="1726"/>
          <ac:spMkLst>
            <pc:docMk/>
            <pc:sldMk cId="1909553984" sldId="2076138356"/>
            <ac:spMk id="355" creationId="{C6D1A86C-1088-3B2D-AD4E-B4ADDE906BC4}"/>
          </ac:spMkLst>
        </pc:spChg>
        <pc:spChg chg="mod">
          <ac:chgData name="Eldert Grootenboer" userId="86a8f506-bb1c-4964-839a-78287daf85b1" providerId="ADAL" clId="{49524395-C183-40A6-9D3E-7A33E1CD806B}" dt="2022-10-05T21:24:22.627" v="1726"/>
          <ac:spMkLst>
            <pc:docMk/>
            <pc:sldMk cId="1909553984" sldId="2076138356"/>
            <ac:spMk id="356" creationId="{07CA42FD-3AAB-8D2B-4EB1-5938E7C0BED1}"/>
          </ac:spMkLst>
        </pc:spChg>
        <pc:spChg chg="mod">
          <ac:chgData name="Eldert Grootenboer" userId="86a8f506-bb1c-4964-839a-78287daf85b1" providerId="ADAL" clId="{49524395-C183-40A6-9D3E-7A33E1CD806B}" dt="2022-10-05T21:24:22.627" v="1726"/>
          <ac:spMkLst>
            <pc:docMk/>
            <pc:sldMk cId="1909553984" sldId="2076138356"/>
            <ac:spMk id="357" creationId="{F70E3585-833B-3E2C-E162-9E176B52AC4E}"/>
          </ac:spMkLst>
        </pc:spChg>
        <pc:spChg chg="mod">
          <ac:chgData name="Eldert Grootenboer" userId="86a8f506-bb1c-4964-839a-78287daf85b1" providerId="ADAL" clId="{49524395-C183-40A6-9D3E-7A33E1CD806B}" dt="2022-10-05T21:24:22.627" v="1726"/>
          <ac:spMkLst>
            <pc:docMk/>
            <pc:sldMk cId="1909553984" sldId="2076138356"/>
            <ac:spMk id="358" creationId="{A6F6B172-0741-E329-339A-04B1CE559C85}"/>
          </ac:spMkLst>
        </pc:spChg>
        <pc:spChg chg="mod">
          <ac:chgData name="Eldert Grootenboer" userId="86a8f506-bb1c-4964-839a-78287daf85b1" providerId="ADAL" clId="{49524395-C183-40A6-9D3E-7A33E1CD806B}" dt="2022-10-05T21:24:22.627" v="1726"/>
          <ac:spMkLst>
            <pc:docMk/>
            <pc:sldMk cId="1909553984" sldId="2076138356"/>
            <ac:spMk id="359" creationId="{334D65FA-B54C-A57C-C8A6-38EFDA4E46DA}"/>
          </ac:spMkLst>
        </pc:spChg>
        <pc:spChg chg="mod">
          <ac:chgData name="Eldert Grootenboer" userId="86a8f506-bb1c-4964-839a-78287daf85b1" providerId="ADAL" clId="{49524395-C183-40A6-9D3E-7A33E1CD806B}" dt="2022-10-05T21:24:22.627" v="1726"/>
          <ac:spMkLst>
            <pc:docMk/>
            <pc:sldMk cId="1909553984" sldId="2076138356"/>
            <ac:spMk id="361" creationId="{1B1DD290-3EDC-DED1-6ECE-F665EC363837}"/>
          </ac:spMkLst>
        </pc:spChg>
        <pc:spChg chg="mod">
          <ac:chgData name="Eldert Grootenboer" userId="86a8f506-bb1c-4964-839a-78287daf85b1" providerId="ADAL" clId="{49524395-C183-40A6-9D3E-7A33E1CD806B}" dt="2022-10-05T21:24:22.627" v="1726"/>
          <ac:spMkLst>
            <pc:docMk/>
            <pc:sldMk cId="1909553984" sldId="2076138356"/>
            <ac:spMk id="364" creationId="{01CADED5-8E95-9C0D-F6E8-4CFD96DEB97B}"/>
          </ac:spMkLst>
        </pc:spChg>
        <pc:spChg chg="mod">
          <ac:chgData name="Eldert Grootenboer" userId="86a8f506-bb1c-4964-839a-78287daf85b1" providerId="ADAL" clId="{49524395-C183-40A6-9D3E-7A33E1CD806B}" dt="2022-10-05T21:24:22.627" v="1726"/>
          <ac:spMkLst>
            <pc:docMk/>
            <pc:sldMk cId="1909553984" sldId="2076138356"/>
            <ac:spMk id="365" creationId="{F72A5ED4-D38E-F63D-B12F-F5771F21B3F0}"/>
          </ac:spMkLst>
        </pc:spChg>
        <pc:spChg chg="mod">
          <ac:chgData name="Eldert Grootenboer" userId="86a8f506-bb1c-4964-839a-78287daf85b1" providerId="ADAL" clId="{49524395-C183-40A6-9D3E-7A33E1CD806B}" dt="2022-10-05T21:24:22.627" v="1726"/>
          <ac:spMkLst>
            <pc:docMk/>
            <pc:sldMk cId="1909553984" sldId="2076138356"/>
            <ac:spMk id="366" creationId="{1EA6EC62-D29A-E7D8-81D5-18018C1D7C28}"/>
          </ac:spMkLst>
        </pc:spChg>
        <pc:spChg chg="mod">
          <ac:chgData name="Eldert Grootenboer" userId="86a8f506-bb1c-4964-839a-78287daf85b1" providerId="ADAL" clId="{49524395-C183-40A6-9D3E-7A33E1CD806B}" dt="2022-10-05T21:24:22.627" v="1726"/>
          <ac:spMkLst>
            <pc:docMk/>
            <pc:sldMk cId="1909553984" sldId="2076138356"/>
            <ac:spMk id="368" creationId="{20988DE3-3B50-7083-9D8F-3862989767F6}"/>
          </ac:spMkLst>
        </pc:spChg>
        <pc:spChg chg="mod">
          <ac:chgData name="Eldert Grootenboer" userId="86a8f506-bb1c-4964-839a-78287daf85b1" providerId="ADAL" clId="{49524395-C183-40A6-9D3E-7A33E1CD806B}" dt="2022-10-05T21:24:22.627" v="1726"/>
          <ac:spMkLst>
            <pc:docMk/>
            <pc:sldMk cId="1909553984" sldId="2076138356"/>
            <ac:spMk id="369" creationId="{46E14EF1-00A7-7B0D-1879-BAA937482A03}"/>
          </ac:spMkLst>
        </pc:spChg>
        <pc:spChg chg="mod">
          <ac:chgData name="Eldert Grootenboer" userId="86a8f506-bb1c-4964-839a-78287daf85b1" providerId="ADAL" clId="{49524395-C183-40A6-9D3E-7A33E1CD806B}" dt="2022-10-05T21:24:22.627" v="1726"/>
          <ac:spMkLst>
            <pc:docMk/>
            <pc:sldMk cId="1909553984" sldId="2076138356"/>
            <ac:spMk id="370" creationId="{5828EF32-BDA3-6199-CBD5-C673C3816EB1}"/>
          </ac:spMkLst>
        </pc:spChg>
        <pc:spChg chg="mod">
          <ac:chgData name="Eldert Grootenboer" userId="86a8f506-bb1c-4964-839a-78287daf85b1" providerId="ADAL" clId="{49524395-C183-40A6-9D3E-7A33E1CD806B}" dt="2022-10-05T21:24:22.627" v="1726"/>
          <ac:spMkLst>
            <pc:docMk/>
            <pc:sldMk cId="1909553984" sldId="2076138356"/>
            <ac:spMk id="371" creationId="{8E883C39-7828-757A-F78E-34AD7D6D72B7}"/>
          </ac:spMkLst>
        </pc:spChg>
        <pc:spChg chg="mod">
          <ac:chgData name="Eldert Grootenboer" userId="86a8f506-bb1c-4964-839a-78287daf85b1" providerId="ADAL" clId="{49524395-C183-40A6-9D3E-7A33E1CD806B}" dt="2022-10-05T21:24:22.627" v="1726"/>
          <ac:spMkLst>
            <pc:docMk/>
            <pc:sldMk cId="1909553984" sldId="2076138356"/>
            <ac:spMk id="372" creationId="{EFACAD53-AA53-9D51-3585-64442442B9FF}"/>
          </ac:spMkLst>
        </pc:spChg>
        <pc:spChg chg="mod">
          <ac:chgData name="Eldert Grootenboer" userId="86a8f506-bb1c-4964-839a-78287daf85b1" providerId="ADAL" clId="{49524395-C183-40A6-9D3E-7A33E1CD806B}" dt="2022-10-05T21:24:22.627" v="1726"/>
          <ac:spMkLst>
            <pc:docMk/>
            <pc:sldMk cId="1909553984" sldId="2076138356"/>
            <ac:spMk id="373" creationId="{CBD51D2C-DA59-1CBE-BECD-3F9B43DC8D7C}"/>
          </ac:spMkLst>
        </pc:spChg>
        <pc:spChg chg="mod">
          <ac:chgData name="Eldert Grootenboer" userId="86a8f506-bb1c-4964-839a-78287daf85b1" providerId="ADAL" clId="{49524395-C183-40A6-9D3E-7A33E1CD806B}" dt="2022-10-05T21:24:22.627" v="1726"/>
          <ac:spMkLst>
            <pc:docMk/>
            <pc:sldMk cId="1909553984" sldId="2076138356"/>
            <ac:spMk id="374" creationId="{0A3F3A46-B9CC-2372-E656-25CAA923BC5B}"/>
          </ac:spMkLst>
        </pc:spChg>
        <pc:spChg chg="mod">
          <ac:chgData name="Eldert Grootenboer" userId="86a8f506-bb1c-4964-839a-78287daf85b1" providerId="ADAL" clId="{49524395-C183-40A6-9D3E-7A33E1CD806B}" dt="2022-10-05T21:24:22.627" v="1726"/>
          <ac:spMkLst>
            <pc:docMk/>
            <pc:sldMk cId="1909553984" sldId="2076138356"/>
            <ac:spMk id="375" creationId="{93348676-171A-4F12-A6C2-1A207557A2C2}"/>
          </ac:spMkLst>
        </pc:spChg>
        <pc:spChg chg="mod">
          <ac:chgData name="Eldert Grootenboer" userId="86a8f506-bb1c-4964-839a-78287daf85b1" providerId="ADAL" clId="{49524395-C183-40A6-9D3E-7A33E1CD806B}" dt="2022-10-05T21:24:22.627" v="1726"/>
          <ac:spMkLst>
            <pc:docMk/>
            <pc:sldMk cId="1909553984" sldId="2076138356"/>
            <ac:spMk id="376" creationId="{B4529CC2-27F8-5C2D-E3A3-7CBC2C89F9B4}"/>
          </ac:spMkLst>
        </pc:spChg>
        <pc:spChg chg="mod">
          <ac:chgData name="Eldert Grootenboer" userId="86a8f506-bb1c-4964-839a-78287daf85b1" providerId="ADAL" clId="{49524395-C183-40A6-9D3E-7A33E1CD806B}" dt="2022-10-05T21:24:22.627" v="1726"/>
          <ac:spMkLst>
            <pc:docMk/>
            <pc:sldMk cId="1909553984" sldId="2076138356"/>
            <ac:spMk id="377" creationId="{FEEE21B3-87BC-C07F-1A21-114E9FC52808}"/>
          </ac:spMkLst>
        </pc:spChg>
        <pc:spChg chg="mod">
          <ac:chgData name="Eldert Grootenboer" userId="86a8f506-bb1c-4964-839a-78287daf85b1" providerId="ADAL" clId="{49524395-C183-40A6-9D3E-7A33E1CD806B}" dt="2022-10-05T21:24:22.627" v="1726"/>
          <ac:spMkLst>
            <pc:docMk/>
            <pc:sldMk cId="1909553984" sldId="2076138356"/>
            <ac:spMk id="378" creationId="{54344256-1799-4598-A0A9-5E0EDBF453E4}"/>
          </ac:spMkLst>
        </pc:spChg>
        <pc:spChg chg="mod">
          <ac:chgData name="Eldert Grootenboer" userId="86a8f506-bb1c-4964-839a-78287daf85b1" providerId="ADAL" clId="{49524395-C183-40A6-9D3E-7A33E1CD806B}" dt="2022-10-05T21:24:22.627" v="1726"/>
          <ac:spMkLst>
            <pc:docMk/>
            <pc:sldMk cId="1909553984" sldId="2076138356"/>
            <ac:spMk id="379" creationId="{A926D977-E4AB-7B74-C427-C6CD049224F9}"/>
          </ac:spMkLst>
        </pc:spChg>
        <pc:spChg chg="mod">
          <ac:chgData name="Eldert Grootenboer" userId="86a8f506-bb1c-4964-839a-78287daf85b1" providerId="ADAL" clId="{49524395-C183-40A6-9D3E-7A33E1CD806B}" dt="2022-10-05T21:24:22.627" v="1726"/>
          <ac:spMkLst>
            <pc:docMk/>
            <pc:sldMk cId="1909553984" sldId="2076138356"/>
            <ac:spMk id="380" creationId="{9236A4E6-126C-084F-B4F9-F284322E5335}"/>
          </ac:spMkLst>
        </pc:spChg>
        <pc:spChg chg="mod">
          <ac:chgData name="Eldert Grootenboer" userId="86a8f506-bb1c-4964-839a-78287daf85b1" providerId="ADAL" clId="{49524395-C183-40A6-9D3E-7A33E1CD806B}" dt="2022-10-05T21:24:22.627" v="1726"/>
          <ac:spMkLst>
            <pc:docMk/>
            <pc:sldMk cId="1909553984" sldId="2076138356"/>
            <ac:spMk id="382" creationId="{396ED23B-4E71-1E62-9732-FFD3FB509EF5}"/>
          </ac:spMkLst>
        </pc:spChg>
        <pc:spChg chg="mod">
          <ac:chgData name="Eldert Grootenboer" userId="86a8f506-bb1c-4964-839a-78287daf85b1" providerId="ADAL" clId="{49524395-C183-40A6-9D3E-7A33E1CD806B}" dt="2022-10-05T21:24:22.627" v="1726"/>
          <ac:spMkLst>
            <pc:docMk/>
            <pc:sldMk cId="1909553984" sldId="2076138356"/>
            <ac:spMk id="383" creationId="{A9CCA7B6-13CB-896A-D07F-9CD60D904757}"/>
          </ac:spMkLst>
        </pc:spChg>
        <pc:spChg chg="mod">
          <ac:chgData name="Eldert Grootenboer" userId="86a8f506-bb1c-4964-839a-78287daf85b1" providerId="ADAL" clId="{49524395-C183-40A6-9D3E-7A33E1CD806B}" dt="2022-10-05T21:24:22.627" v="1726"/>
          <ac:spMkLst>
            <pc:docMk/>
            <pc:sldMk cId="1909553984" sldId="2076138356"/>
            <ac:spMk id="384" creationId="{36198AB3-8D07-E120-9A09-AA426CC6047F}"/>
          </ac:spMkLst>
        </pc:spChg>
        <pc:spChg chg="mod">
          <ac:chgData name="Eldert Grootenboer" userId="86a8f506-bb1c-4964-839a-78287daf85b1" providerId="ADAL" clId="{49524395-C183-40A6-9D3E-7A33E1CD806B}" dt="2022-10-05T21:24:22.627" v="1726"/>
          <ac:spMkLst>
            <pc:docMk/>
            <pc:sldMk cId="1909553984" sldId="2076138356"/>
            <ac:spMk id="385" creationId="{BCB9AF27-CAE4-7E0B-3D86-F5E994EC483B}"/>
          </ac:spMkLst>
        </pc:spChg>
        <pc:spChg chg="mod">
          <ac:chgData name="Eldert Grootenboer" userId="86a8f506-bb1c-4964-839a-78287daf85b1" providerId="ADAL" clId="{49524395-C183-40A6-9D3E-7A33E1CD806B}" dt="2022-10-05T21:24:22.627" v="1726"/>
          <ac:spMkLst>
            <pc:docMk/>
            <pc:sldMk cId="1909553984" sldId="2076138356"/>
            <ac:spMk id="386" creationId="{0E50CF6A-328A-9D5D-8E58-8D94C7280573}"/>
          </ac:spMkLst>
        </pc:spChg>
        <pc:spChg chg="mod">
          <ac:chgData name="Eldert Grootenboer" userId="86a8f506-bb1c-4964-839a-78287daf85b1" providerId="ADAL" clId="{49524395-C183-40A6-9D3E-7A33E1CD806B}" dt="2022-10-05T21:24:22.627" v="1726"/>
          <ac:spMkLst>
            <pc:docMk/>
            <pc:sldMk cId="1909553984" sldId="2076138356"/>
            <ac:spMk id="387" creationId="{063D4E15-32E5-DEB2-BA26-850DFCEFA2C7}"/>
          </ac:spMkLst>
        </pc:spChg>
        <pc:spChg chg="mod">
          <ac:chgData name="Eldert Grootenboer" userId="86a8f506-bb1c-4964-839a-78287daf85b1" providerId="ADAL" clId="{49524395-C183-40A6-9D3E-7A33E1CD806B}" dt="2022-10-05T21:24:22.627" v="1726"/>
          <ac:spMkLst>
            <pc:docMk/>
            <pc:sldMk cId="1909553984" sldId="2076138356"/>
            <ac:spMk id="388" creationId="{2E29715C-B68C-FA45-020F-105DD8B5C03C}"/>
          </ac:spMkLst>
        </pc:spChg>
        <pc:spChg chg="mod">
          <ac:chgData name="Eldert Grootenboer" userId="86a8f506-bb1c-4964-839a-78287daf85b1" providerId="ADAL" clId="{49524395-C183-40A6-9D3E-7A33E1CD806B}" dt="2022-10-05T21:24:22.627" v="1726"/>
          <ac:spMkLst>
            <pc:docMk/>
            <pc:sldMk cId="1909553984" sldId="2076138356"/>
            <ac:spMk id="389" creationId="{97112138-6F5A-51D9-39B8-74BD752F934D}"/>
          </ac:spMkLst>
        </pc:spChg>
        <pc:spChg chg="mod">
          <ac:chgData name="Eldert Grootenboer" userId="86a8f506-bb1c-4964-839a-78287daf85b1" providerId="ADAL" clId="{49524395-C183-40A6-9D3E-7A33E1CD806B}" dt="2022-10-05T21:24:22.627" v="1726"/>
          <ac:spMkLst>
            <pc:docMk/>
            <pc:sldMk cId="1909553984" sldId="2076138356"/>
            <ac:spMk id="390" creationId="{49327639-560B-4E43-CB96-148BB08CE50E}"/>
          </ac:spMkLst>
        </pc:spChg>
        <pc:spChg chg="mod">
          <ac:chgData name="Eldert Grootenboer" userId="86a8f506-bb1c-4964-839a-78287daf85b1" providerId="ADAL" clId="{49524395-C183-40A6-9D3E-7A33E1CD806B}" dt="2022-10-05T21:24:22.627" v="1726"/>
          <ac:spMkLst>
            <pc:docMk/>
            <pc:sldMk cId="1909553984" sldId="2076138356"/>
            <ac:spMk id="391" creationId="{195DB113-8566-6B38-F16C-6B77F9B7A569}"/>
          </ac:spMkLst>
        </pc:spChg>
        <pc:spChg chg="mod">
          <ac:chgData name="Eldert Grootenboer" userId="86a8f506-bb1c-4964-839a-78287daf85b1" providerId="ADAL" clId="{49524395-C183-40A6-9D3E-7A33E1CD806B}" dt="2022-10-05T21:24:22.627" v="1726"/>
          <ac:spMkLst>
            <pc:docMk/>
            <pc:sldMk cId="1909553984" sldId="2076138356"/>
            <ac:spMk id="393" creationId="{629F3256-2EF1-5C2F-4F62-98E5BBC293F7}"/>
          </ac:spMkLst>
        </pc:spChg>
        <pc:spChg chg="mod">
          <ac:chgData name="Eldert Grootenboer" userId="86a8f506-bb1c-4964-839a-78287daf85b1" providerId="ADAL" clId="{49524395-C183-40A6-9D3E-7A33E1CD806B}" dt="2022-10-05T21:24:22.627" v="1726"/>
          <ac:spMkLst>
            <pc:docMk/>
            <pc:sldMk cId="1909553984" sldId="2076138356"/>
            <ac:spMk id="396" creationId="{207B68DE-C6EB-D2B8-3EA0-42FA09C15CE5}"/>
          </ac:spMkLst>
        </pc:spChg>
        <pc:spChg chg="mod">
          <ac:chgData name="Eldert Grootenboer" userId="86a8f506-bb1c-4964-839a-78287daf85b1" providerId="ADAL" clId="{49524395-C183-40A6-9D3E-7A33E1CD806B}" dt="2022-10-05T21:24:22.627" v="1726"/>
          <ac:spMkLst>
            <pc:docMk/>
            <pc:sldMk cId="1909553984" sldId="2076138356"/>
            <ac:spMk id="397" creationId="{2867C5D3-6ACD-0B62-FB36-7D591DFB507D}"/>
          </ac:spMkLst>
        </pc:spChg>
        <pc:spChg chg="mod">
          <ac:chgData name="Eldert Grootenboer" userId="86a8f506-bb1c-4964-839a-78287daf85b1" providerId="ADAL" clId="{49524395-C183-40A6-9D3E-7A33E1CD806B}" dt="2022-10-05T21:24:22.627" v="1726"/>
          <ac:spMkLst>
            <pc:docMk/>
            <pc:sldMk cId="1909553984" sldId="2076138356"/>
            <ac:spMk id="402" creationId="{D6CDEA7F-5271-0369-2DF9-BE6EDFD3A363}"/>
          </ac:spMkLst>
        </pc:spChg>
        <pc:spChg chg="mod">
          <ac:chgData name="Eldert Grootenboer" userId="86a8f506-bb1c-4964-839a-78287daf85b1" providerId="ADAL" clId="{49524395-C183-40A6-9D3E-7A33E1CD806B}" dt="2022-10-05T21:24:22.627" v="1726"/>
          <ac:spMkLst>
            <pc:docMk/>
            <pc:sldMk cId="1909553984" sldId="2076138356"/>
            <ac:spMk id="403" creationId="{FEF1DC10-5300-5188-0B5B-CF5BE5547F3B}"/>
          </ac:spMkLst>
        </pc:spChg>
        <pc:spChg chg="mod">
          <ac:chgData name="Eldert Grootenboer" userId="86a8f506-bb1c-4964-839a-78287daf85b1" providerId="ADAL" clId="{49524395-C183-40A6-9D3E-7A33E1CD806B}" dt="2022-10-05T21:24:22.627" v="1726"/>
          <ac:spMkLst>
            <pc:docMk/>
            <pc:sldMk cId="1909553984" sldId="2076138356"/>
            <ac:spMk id="404" creationId="{F2D9A7D5-983C-715A-807C-D93D08013AD6}"/>
          </ac:spMkLst>
        </pc:spChg>
        <pc:spChg chg="mod">
          <ac:chgData name="Eldert Grootenboer" userId="86a8f506-bb1c-4964-839a-78287daf85b1" providerId="ADAL" clId="{49524395-C183-40A6-9D3E-7A33E1CD806B}" dt="2022-10-05T21:24:22.627" v="1726"/>
          <ac:spMkLst>
            <pc:docMk/>
            <pc:sldMk cId="1909553984" sldId="2076138356"/>
            <ac:spMk id="405" creationId="{7EA37A92-2CA2-93F7-E4E9-551CDA76746A}"/>
          </ac:spMkLst>
        </pc:spChg>
        <pc:spChg chg="mod">
          <ac:chgData name="Eldert Grootenboer" userId="86a8f506-bb1c-4964-839a-78287daf85b1" providerId="ADAL" clId="{49524395-C183-40A6-9D3E-7A33E1CD806B}" dt="2022-10-05T21:24:22.627" v="1726"/>
          <ac:spMkLst>
            <pc:docMk/>
            <pc:sldMk cId="1909553984" sldId="2076138356"/>
            <ac:spMk id="406" creationId="{DB8F519E-7F53-D933-085A-1E587733DBE5}"/>
          </ac:spMkLst>
        </pc:spChg>
        <pc:spChg chg="mod">
          <ac:chgData name="Eldert Grootenboer" userId="86a8f506-bb1c-4964-839a-78287daf85b1" providerId="ADAL" clId="{49524395-C183-40A6-9D3E-7A33E1CD806B}" dt="2022-10-05T21:24:22.627" v="1726"/>
          <ac:spMkLst>
            <pc:docMk/>
            <pc:sldMk cId="1909553984" sldId="2076138356"/>
            <ac:spMk id="407" creationId="{B289A0EA-93FC-9065-8186-01E38E4C9158}"/>
          </ac:spMkLst>
        </pc:spChg>
        <pc:spChg chg="mod">
          <ac:chgData name="Eldert Grootenboer" userId="86a8f506-bb1c-4964-839a-78287daf85b1" providerId="ADAL" clId="{49524395-C183-40A6-9D3E-7A33E1CD806B}" dt="2022-10-05T21:24:22.627" v="1726"/>
          <ac:spMkLst>
            <pc:docMk/>
            <pc:sldMk cId="1909553984" sldId="2076138356"/>
            <ac:spMk id="408" creationId="{BAC10C8F-5FBC-F9DF-49AC-974792E9EA5B}"/>
          </ac:spMkLst>
        </pc:spChg>
        <pc:spChg chg="mod">
          <ac:chgData name="Eldert Grootenboer" userId="86a8f506-bb1c-4964-839a-78287daf85b1" providerId="ADAL" clId="{49524395-C183-40A6-9D3E-7A33E1CD806B}" dt="2022-10-05T21:24:22.627" v="1726"/>
          <ac:spMkLst>
            <pc:docMk/>
            <pc:sldMk cId="1909553984" sldId="2076138356"/>
            <ac:spMk id="409" creationId="{C8407E38-4E47-B810-57EB-517DDF7918C4}"/>
          </ac:spMkLst>
        </pc:spChg>
        <pc:spChg chg="mod">
          <ac:chgData name="Eldert Grootenboer" userId="86a8f506-bb1c-4964-839a-78287daf85b1" providerId="ADAL" clId="{49524395-C183-40A6-9D3E-7A33E1CD806B}" dt="2022-10-05T21:24:22.627" v="1726"/>
          <ac:spMkLst>
            <pc:docMk/>
            <pc:sldMk cId="1909553984" sldId="2076138356"/>
            <ac:spMk id="410" creationId="{9BD6FB80-7E5A-8715-9BBD-5613109ECCDC}"/>
          </ac:spMkLst>
        </pc:spChg>
        <pc:spChg chg="mod">
          <ac:chgData name="Eldert Grootenboer" userId="86a8f506-bb1c-4964-839a-78287daf85b1" providerId="ADAL" clId="{49524395-C183-40A6-9D3E-7A33E1CD806B}" dt="2022-10-05T21:24:22.627" v="1726"/>
          <ac:spMkLst>
            <pc:docMk/>
            <pc:sldMk cId="1909553984" sldId="2076138356"/>
            <ac:spMk id="411" creationId="{A31EDAF8-F881-F022-2BFE-6B31D1D902CB}"/>
          </ac:spMkLst>
        </pc:spChg>
        <pc:spChg chg="mod">
          <ac:chgData name="Eldert Grootenboer" userId="86a8f506-bb1c-4964-839a-78287daf85b1" providerId="ADAL" clId="{49524395-C183-40A6-9D3E-7A33E1CD806B}" dt="2022-10-05T21:24:22.627" v="1726"/>
          <ac:spMkLst>
            <pc:docMk/>
            <pc:sldMk cId="1909553984" sldId="2076138356"/>
            <ac:spMk id="412" creationId="{E479CE11-3CB2-98E3-6E3A-E35465535796}"/>
          </ac:spMkLst>
        </pc:spChg>
        <pc:spChg chg="mod">
          <ac:chgData name="Eldert Grootenboer" userId="86a8f506-bb1c-4964-839a-78287daf85b1" providerId="ADAL" clId="{49524395-C183-40A6-9D3E-7A33E1CD806B}" dt="2022-10-05T21:24:22.627" v="1726"/>
          <ac:spMkLst>
            <pc:docMk/>
            <pc:sldMk cId="1909553984" sldId="2076138356"/>
            <ac:spMk id="413" creationId="{5C0ADEA9-2F93-6E8C-267D-E5A0E70043B1}"/>
          </ac:spMkLst>
        </pc:spChg>
        <pc:spChg chg="mod">
          <ac:chgData name="Eldert Grootenboer" userId="86a8f506-bb1c-4964-839a-78287daf85b1" providerId="ADAL" clId="{49524395-C183-40A6-9D3E-7A33E1CD806B}" dt="2022-10-05T21:24:22.627" v="1726"/>
          <ac:spMkLst>
            <pc:docMk/>
            <pc:sldMk cId="1909553984" sldId="2076138356"/>
            <ac:spMk id="414" creationId="{4548F358-DADA-499A-07B6-4F42A56716F9}"/>
          </ac:spMkLst>
        </pc:spChg>
        <pc:spChg chg="mod">
          <ac:chgData name="Eldert Grootenboer" userId="86a8f506-bb1c-4964-839a-78287daf85b1" providerId="ADAL" clId="{49524395-C183-40A6-9D3E-7A33E1CD806B}" dt="2022-10-05T21:24:22.627" v="1726"/>
          <ac:spMkLst>
            <pc:docMk/>
            <pc:sldMk cId="1909553984" sldId="2076138356"/>
            <ac:spMk id="415" creationId="{B5458312-6653-3B79-2F47-1FC42B30EDD7}"/>
          </ac:spMkLst>
        </pc:spChg>
        <pc:spChg chg="mod">
          <ac:chgData name="Eldert Grootenboer" userId="86a8f506-bb1c-4964-839a-78287daf85b1" providerId="ADAL" clId="{49524395-C183-40A6-9D3E-7A33E1CD806B}" dt="2022-10-05T21:24:22.627" v="1726"/>
          <ac:spMkLst>
            <pc:docMk/>
            <pc:sldMk cId="1909553984" sldId="2076138356"/>
            <ac:spMk id="416" creationId="{2EC4B14E-8414-1AEB-039E-3823B3C9AF5E}"/>
          </ac:spMkLst>
        </pc:spChg>
        <pc:spChg chg="add del mod">
          <ac:chgData name="Eldert Grootenboer" userId="86a8f506-bb1c-4964-839a-78287daf85b1" providerId="ADAL" clId="{49524395-C183-40A6-9D3E-7A33E1CD806B}" dt="2022-10-05T21:25:40.674" v="1782" actId="21"/>
          <ac:spMkLst>
            <pc:docMk/>
            <pc:sldMk cId="1909553984" sldId="2076138356"/>
            <ac:spMk id="417" creationId="{D123B047-3D03-B539-5513-503EA16BA058}"/>
          </ac:spMkLst>
        </pc:spChg>
        <pc:spChg chg="add mod">
          <ac:chgData name="Eldert Grootenboer" userId="86a8f506-bb1c-4964-839a-78287daf85b1" providerId="ADAL" clId="{49524395-C183-40A6-9D3E-7A33E1CD806B}" dt="2022-10-05T21:27:24.848" v="1959" actId="1035"/>
          <ac:spMkLst>
            <pc:docMk/>
            <pc:sldMk cId="1909553984" sldId="2076138356"/>
            <ac:spMk id="418" creationId="{08D4490A-8AB1-1253-11A8-9204731DC040}"/>
          </ac:spMkLst>
        </pc:spChg>
        <pc:spChg chg="add mod">
          <ac:chgData name="Eldert Grootenboer" userId="86a8f506-bb1c-4964-839a-78287daf85b1" providerId="ADAL" clId="{49524395-C183-40A6-9D3E-7A33E1CD806B}" dt="2022-10-05T21:27:31.414" v="1968" actId="1035"/>
          <ac:spMkLst>
            <pc:docMk/>
            <pc:sldMk cId="1909553984" sldId="2076138356"/>
            <ac:spMk id="419" creationId="{B01D2BC4-BCD0-91E0-A564-3D173AEE8648}"/>
          </ac:spMkLst>
        </pc:spChg>
        <pc:spChg chg="add mod">
          <ac:chgData name="Eldert Grootenboer" userId="86a8f506-bb1c-4964-839a-78287daf85b1" providerId="ADAL" clId="{49524395-C183-40A6-9D3E-7A33E1CD806B}" dt="2022-10-05T21:27:06.891" v="1951" actId="404"/>
          <ac:spMkLst>
            <pc:docMk/>
            <pc:sldMk cId="1909553984" sldId="2076138356"/>
            <ac:spMk id="422" creationId="{79BC011A-5AB6-552A-9073-20B22B6AA13B}"/>
          </ac:spMkLst>
        </pc:spChg>
        <pc:spChg chg="mod">
          <ac:chgData name="Eldert Grootenboer" userId="86a8f506-bb1c-4964-839a-78287daf85b1" providerId="ADAL" clId="{49524395-C183-40A6-9D3E-7A33E1CD806B}" dt="2022-10-13T18:42:46.644" v="2115" actId="6549"/>
          <ac:spMkLst>
            <pc:docMk/>
            <pc:sldMk cId="1909553984" sldId="2076138356"/>
            <ac:spMk id="424" creationId="{C0B03D17-C4EB-7729-F21A-7C7A7E976E5D}"/>
          </ac:spMkLst>
        </pc:spChg>
        <pc:spChg chg="mod">
          <ac:chgData name="Eldert Grootenboer" userId="86a8f506-bb1c-4964-839a-78287daf85b1" providerId="ADAL" clId="{49524395-C183-40A6-9D3E-7A33E1CD806B}" dt="2022-10-05T21:25:52.173" v="1834"/>
          <ac:spMkLst>
            <pc:docMk/>
            <pc:sldMk cId="1909553984" sldId="2076138356"/>
            <ac:spMk id="425" creationId="{59DEBFDC-7A36-E764-5949-7A6F0C6A2907}"/>
          </ac:spMkLst>
        </pc:spChg>
        <pc:spChg chg="mod">
          <ac:chgData name="Eldert Grootenboer" userId="86a8f506-bb1c-4964-839a-78287daf85b1" providerId="ADAL" clId="{49524395-C183-40A6-9D3E-7A33E1CD806B}" dt="2022-10-05T21:25:52.173" v="1834"/>
          <ac:spMkLst>
            <pc:docMk/>
            <pc:sldMk cId="1909553984" sldId="2076138356"/>
            <ac:spMk id="428" creationId="{A0B6DE68-A273-8648-94A3-89880D255FCC}"/>
          </ac:spMkLst>
        </pc:spChg>
        <pc:spChg chg="mod">
          <ac:chgData name="Eldert Grootenboer" userId="86a8f506-bb1c-4964-839a-78287daf85b1" providerId="ADAL" clId="{49524395-C183-40A6-9D3E-7A33E1CD806B}" dt="2022-10-05T21:25:52.173" v="1834"/>
          <ac:spMkLst>
            <pc:docMk/>
            <pc:sldMk cId="1909553984" sldId="2076138356"/>
            <ac:spMk id="430" creationId="{63460ABE-1187-E3AD-DD82-B450AA75F77E}"/>
          </ac:spMkLst>
        </pc:spChg>
        <pc:spChg chg="mod">
          <ac:chgData name="Eldert Grootenboer" userId="86a8f506-bb1c-4964-839a-78287daf85b1" providerId="ADAL" clId="{49524395-C183-40A6-9D3E-7A33E1CD806B}" dt="2022-10-05T21:25:52.173" v="1834"/>
          <ac:spMkLst>
            <pc:docMk/>
            <pc:sldMk cId="1909553984" sldId="2076138356"/>
            <ac:spMk id="431" creationId="{6544F542-0886-A361-C5AE-200D36832B61}"/>
          </ac:spMkLst>
        </pc:spChg>
        <pc:spChg chg="mod">
          <ac:chgData name="Eldert Grootenboer" userId="86a8f506-bb1c-4964-839a-78287daf85b1" providerId="ADAL" clId="{49524395-C183-40A6-9D3E-7A33E1CD806B}" dt="2022-10-05T21:25:52.173" v="1834"/>
          <ac:spMkLst>
            <pc:docMk/>
            <pc:sldMk cId="1909553984" sldId="2076138356"/>
            <ac:spMk id="432" creationId="{41B54F73-D302-3670-8043-A9BC4921A175}"/>
          </ac:spMkLst>
        </pc:spChg>
        <pc:spChg chg="mod">
          <ac:chgData name="Eldert Grootenboer" userId="86a8f506-bb1c-4964-839a-78287daf85b1" providerId="ADAL" clId="{49524395-C183-40A6-9D3E-7A33E1CD806B}" dt="2022-10-05T21:25:52.173" v="1834"/>
          <ac:spMkLst>
            <pc:docMk/>
            <pc:sldMk cId="1909553984" sldId="2076138356"/>
            <ac:spMk id="435" creationId="{1DAC55BC-E346-22B7-0096-2AE88DD93668}"/>
          </ac:spMkLst>
        </pc:spChg>
        <pc:spChg chg="mod">
          <ac:chgData name="Eldert Grootenboer" userId="86a8f506-bb1c-4964-839a-78287daf85b1" providerId="ADAL" clId="{49524395-C183-40A6-9D3E-7A33E1CD806B}" dt="2022-10-05T21:25:52.173" v="1834"/>
          <ac:spMkLst>
            <pc:docMk/>
            <pc:sldMk cId="1909553984" sldId="2076138356"/>
            <ac:spMk id="436" creationId="{35C00A51-4D48-82AF-FD0B-F8D3B55AE22A}"/>
          </ac:spMkLst>
        </pc:spChg>
        <pc:spChg chg="mod">
          <ac:chgData name="Eldert Grootenboer" userId="86a8f506-bb1c-4964-839a-78287daf85b1" providerId="ADAL" clId="{49524395-C183-40A6-9D3E-7A33E1CD806B}" dt="2022-10-05T21:25:52.173" v="1834"/>
          <ac:spMkLst>
            <pc:docMk/>
            <pc:sldMk cId="1909553984" sldId="2076138356"/>
            <ac:spMk id="437" creationId="{0BAE89E3-9B51-1B37-D6D7-39CC68F8A507}"/>
          </ac:spMkLst>
        </pc:spChg>
        <pc:spChg chg="mod">
          <ac:chgData name="Eldert Grootenboer" userId="86a8f506-bb1c-4964-839a-78287daf85b1" providerId="ADAL" clId="{49524395-C183-40A6-9D3E-7A33E1CD806B}" dt="2022-10-05T21:25:52.173" v="1834"/>
          <ac:spMkLst>
            <pc:docMk/>
            <pc:sldMk cId="1909553984" sldId="2076138356"/>
            <ac:spMk id="438" creationId="{CF48C31B-D4A7-827A-6A93-5EF5B0D27F3A}"/>
          </ac:spMkLst>
        </pc:spChg>
        <pc:spChg chg="mod">
          <ac:chgData name="Eldert Grootenboer" userId="86a8f506-bb1c-4964-839a-78287daf85b1" providerId="ADAL" clId="{49524395-C183-40A6-9D3E-7A33E1CD806B}" dt="2022-10-05T21:25:52.173" v="1834"/>
          <ac:spMkLst>
            <pc:docMk/>
            <pc:sldMk cId="1909553984" sldId="2076138356"/>
            <ac:spMk id="439" creationId="{53667B9F-2157-023B-A884-434DC7377AB4}"/>
          </ac:spMkLst>
        </pc:spChg>
        <pc:spChg chg="mod">
          <ac:chgData name="Eldert Grootenboer" userId="86a8f506-bb1c-4964-839a-78287daf85b1" providerId="ADAL" clId="{49524395-C183-40A6-9D3E-7A33E1CD806B}" dt="2022-10-05T21:25:52.173" v="1834"/>
          <ac:spMkLst>
            <pc:docMk/>
            <pc:sldMk cId="1909553984" sldId="2076138356"/>
            <ac:spMk id="440" creationId="{F97DE9A7-941D-4319-6DBD-3D6532F27C2D}"/>
          </ac:spMkLst>
        </pc:spChg>
        <pc:spChg chg="mod">
          <ac:chgData name="Eldert Grootenboer" userId="86a8f506-bb1c-4964-839a-78287daf85b1" providerId="ADAL" clId="{49524395-C183-40A6-9D3E-7A33E1CD806B}" dt="2022-10-05T21:25:52.173" v="1834"/>
          <ac:spMkLst>
            <pc:docMk/>
            <pc:sldMk cId="1909553984" sldId="2076138356"/>
            <ac:spMk id="441" creationId="{63079E0D-7EC2-DC13-4086-FD54A998FF4A}"/>
          </ac:spMkLst>
        </pc:spChg>
        <pc:spChg chg="mod">
          <ac:chgData name="Eldert Grootenboer" userId="86a8f506-bb1c-4964-839a-78287daf85b1" providerId="ADAL" clId="{49524395-C183-40A6-9D3E-7A33E1CD806B}" dt="2022-10-05T21:25:52.173" v="1834"/>
          <ac:spMkLst>
            <pc:docMk/>
            <pc:sldMk cId="1909553984" sldId="2076138356"/>
            <ac:spMk id="442" creationId="{F9808235-64FE-4D56-1E51-DC74A305BE5E}"/>
          </ac:spMkLst>
        </pc:spChg>
        <pc:spChg chg="mod">
          <ac:chgData name="Eldert Grootenboer" userId="86a8f506-bb1c-4964-839a-78287daf85b1" providerId="ADAL" clId="{49524395-C183-40A6-9D3E-7A33E1CD806B}" dt="2022-10-05T21:25:52.173" v="1834"/>
          <ac:spMkLst>
            <pc:docMk/>
            <pc:sldMk cId="1909553984" sldId="2076138356"/>
            <ac:spMk id="443" creationId="{9AFAB573-E580-A536-F485-5F9163BC200D}"/>
          </ac:spMkLst>
        </pc:spChg>
        <pc:spChg chg="mod">
          <ac:chgData name="Eldert Grootenboer" userId="86a8f506-bb1c-4964-839a-78287daf85b1" providerId="ADAL" clId="{49524395-C183-40A6-9D3E-7A33E1CD806B}" dt="2022-10-05T21:25:52.173" v="1834"/>
          <ac:spMkLst>
            <pc:docMk/>
            <pc:sldMk cId="1909553984" sldId="2076138356"/>
            <ac:spMk id="444" creationId="{505E749A-01AC-860D-5C7C-793479347CF9}"/>
          </ac:spMkLst>
        </pc:spChg>
        <pc:spChg chg="mod">
          <ac:chgData name="Eldert Grootenboer" userId="86a8f506-bb1c-4964-839a-78287daf85b1" providerId="ADAL" clId="{49524395-C183-40A6-9D3E-7A33E1CD806B}" dt="2022-10-05T21:25:52.173" v="1834"/>
          <ac:spMkLst>
            <pc:docMk/>
            <pc:sldMk cId="1909553984" sldId="2076138356"/>
            <ac:spMk id="445" creationId="{1CD247BE-5242-04C4-0FC6-2F50A2908EE3}"/>
          </ac:spMkLst>
        </pc:spChg>
        <pc:spChg chg="mod">
          <ac:chgData name="Eldert Grootenboer" userId="86a8f506-bb1c-4964-839a-78287daf85b1" providerId="ADAL" clId="{49524395-C183-40A6-9D3E-7A33E1CD806B}" dt="2022-10-05T21:25:52.173" v="1834"/>
          <ac:spMkLst>
            <pc:docMk/>
            <pc:sldMk cId="1909553984" sldId="2076138356"/>
            <ac:spMk id="446" creationId="{769BF7AA-4EA9-1DBF-99AC-7EAEABD2C9D0}"/>
          </ac:spMkLst>
        </pc:spChg>
        <pc:spChg chg="mod">
          <ac:chgData name="Eldert Grootenboer" userId="86a8f506-bb1c-4964-839a-78287daf85b1" providerId="ADAL" clId="{49524395-C183-40A6-9D3E-7A33E1CD806B}" dt="2022-10-05T21:25:52.173" v="1834"/>
          <ac:spMkLst>
            <pc:docMk/>
            <pc:sldMk cId="1909553984" sldId="2076138356"/>
            <ac:spMk id="447" creationId="{5FF0F307-1D41-644A-38A3-36ED933DCEC7}"/>
          </ac:spMkLst>
        </pc:spChg>
        <pc:spChg chg="mod">
          <ac:chgData name="Eldert Grootenboer" userId="86a8f506-bb1c-4964-839a-78287daf85b1" providerId="ADAL" clId="{49524395-C183-40A6-9D3E-7A33E1CD806B}" dt="2022-10-05T21:25:52.173" v="1834"/>
          <ac:spMkLst>
            <pc:docMk/>
            <pc:sldMk cId="1909553984" sldId="2076138356"/>
            <ac:spMk id="448" creationId="{4C839E6C-7D95-C8A6-BE8A-2E91B439FA2D}"/>
          </ac:spMkLst>
        </pc:spChg>
        <pc:spChg chg="mod">
          <ac:chgData name="Eldert Grootenboer" userId="86a8f506-bb1c-4964-839a-78287daf85b1" providerId="ADAL" clId="{49524395-C183-40A6-9D3E-7A33E1CD806B}" dt="2022-10-05T21:25:52.173" v="1834"/>
          <ac:spMkLst>
            <pc:docMk/>
            <pc:sldMk cId="1909553984" sldId="2076138356"/>
            <ac:spMk id="449" creationId="{2D8376A0-B873-F19C-9580-F60709701FCD}"/>
          </ac:spMkLst>
        </pc:spChg>
        <pc:spChg chg="mod">
          <ac:chgData name="Eldert Grootenboer" userId="86a8f506-bb1c-4964-839a-78287daf85b1" providerId="ADAL" clId="{49524395-C183-40A6-9D3E-7A33E1CD806B}" dt="2022-10-05T21:25:52.173" v="1834"/>
          <ac:spMkLst>
            <pc:docMk/>
            <pc:sldMk cId="1909553984" sldId="2076138356"/>
            <ac:spMk id="450" creationId="{AED6D878-0153-5C4B-37CC-4EF677C9D865}"/>
          </ac:spMkLst>
        </pc:spChg>
        <pc:spChg chg="add mod">
          <ac:chgData name="Eldert Grootenboer" userId="86a8f506-bb1c-4964-839a-78287daf85b1" providerId="ADAL" clId="{49524395-C183-40A6-9D3E-7A33E1CD806B}" dt="2022-10-05T21:27:35.107" v="1976" actId="1035"/>
          <ac:spMkLst>
            <pc:docMk/>
            <pc:sldMk cId="1909553984" sldId="2076138356"/>
            <ac:spMk id="451" creationId="{766FD3DB-CE68-C149-0564-86C8322C5B92}"/>
          </ac:spMkLst>
        </pc:spChg>
        <pc:grpChg chg="add del mod">
          <ac:chgData name="Eldert Grootenboer" userId="86a8f506-bb1c-4964-839a-78287daf85b1" providerId="ADAL" clId="{49524395-C183-40A6-9D3E-7A33E1CD806B}" dt="2022-10-05T21:16:15.316" v="1500" actId="21"/>
          <ac:grpSpMkLst>
            <pc:docMk/>
            <pc:sldMk cId="1909553984" sldId="2076138356"/>
            <ac:grpSpMk id="19" creationId="{5A056230-332A-4D4C-8259-47A44ACAC6FB}"/>
          </ac:grpSpMkLst>
        </pc:grpChg>
        <pc:grpChg chg="add del mod">
          <ac:chgData name="Eldert Grootenboer" userId="86a8f506-bb1c-4964-839a-78287daf85b1" providerId="ADAL" clId="{49524395-C183-40A6-9D3E-7A33E1CD806B}" dt="2022-10-05T21:16:15.316" v="1500" actId="21"/>
          <ac:grpSpMkLst>
            <pc:docMk/>
            <pc:sldMk cId="1909553984" sldId="2076138356"/>
            <ac:grpSpMk id="20" creationId="{8E8704FC-7A62-4F97-B338-B9373F949C9B}"/>
          </ac:grpSpMkLst>
        </pc:grpChg>
        <pc:grpChg chg="add del mod">
          <ac:chgData name="Eldert Grootenboer" userId="86a8f506-bb1c-4964-839a-78287daf85b1" providerId="ADAL" clId="{49524395-C183-40A6-9D3E-7A33E1CD806B}" dt="2022-10-05T21:16:15.316" v="1500" actId="21"/>
          <ac:grpSpMkLst>
            <pc:docMk/>
            <pc:sldMk cId="1909553984" sldId="2076138356"/>
            <ac:grpSpMk id="24" creationId="{F270594C-86CD-4684-A3F3-2AD7AD921858}"/>
          </ac:grpSpMkLst>
        </pc:grpChg>
        <pc:grpChg chg="add mod">
          <ac:chgData name="Eldert Grootenboer" userId="86a8f506-bb1c-4964-839a-78287daf85b1" providerId="ADAL" clId="{49524395-C183-40A6-9D3E-7A33E1CD806B}" dt="2022-10-05T21:16:14.701" v="1499" actId="1035"/>
          <ac:grpSpMkLst>
            <pc:docMk/>
            <pc:sldMk cId="1909553984" sldId="2076138356"/>
            <ac:grpSpMk id="68" creationId="{678E35D9-C60C-41A2-B698-D213227E57B6}"/>
          </ac:grpSpMkLst>
        </pc:grpChg>
        <pc:grpChg chg="add del mod">
          <ac:chgData name="Eldert Grootenboer" userId="86a8f506-bb1c-4964-839a-78287daf85b1" providerId="ADAL" clId="{49524395-C183-40A6-9D3E-7A33E1CD806B}" dt="2022-10-05T21:16:21.437" v="1502"/>
          <ac:grpSpMkLst>
            <pc:docMk/>
            <pc:sldMk cId="1909553984" sldId="2076138356"/>
            <ac:grpSpMk id="74" creationId="{97387956-4CE9-6293-BB70-B73FE67BB5D5}"/>
          </ac:grpSpMkLst>
        </pc:grpChg>
        <pc:grpChg chg="mod">
          <ac:chgData name="Eldert Grootenboer" userId="86a8f506-bb1c-4964-839a-78287daf85b1" providerId="ADAL" clId="{49524395-C183-40A6-9D3E-7A33E1CD806B}" dt="2022-10-05T21:16:16.995" v="1501"/>
          <ac:grpSpMkLst>
            <pc:docMk/>
            <pc:sldMk cId="1909553984" sldId="2076138356"/>
            <ac:grpSpMk id="78" creationId="{957BEB40-866C-D127-7F86-E01E54757C00}"/>
          </ac:grpSpMkLst>
        </pc:grpChg>
        <pc:grpChg chg="add del mod">
          <ac:chgData name="Eldert Grootenboer" userId="86a8f506-bb1c-4964-839a-78287daf85b1" providerId="ADAL" clId="{49524395-C183-40A6-9D3E-7A33E1CD806B}" dt="2022-10-05T21:16:21.437" v="1502"/>
          <ac:grpSpMkLst>
            <pc:docMk/>
            <pc:sldMk cId="1909553984" sldId="2076138356"/>
            <ac:grpSpMk id="84" creationId="{7390A6C3-7956-A146-0E16-36710DA17765}"/>
          </ac:grpSpMkLst>
        </pc:grpChg>
        <pc:grpChg chg="add del mod">
          <ac:chgData name="Eldert Grootenboer" userId="86a8f506-bb1c-4964-839a-78287daf85b1" providerId="ADAL" clId="{49524395-C183-40A6-9D3E-7A33E1CD806B}" dt="2022-10-05T21:16:21.437" v="1502"/>
          <ac:grpSpMkLst>
            <pc:docMk/>
            <pc:sldMk cId="1909553984" sldId="2076138356"/>
            <ac:grpSpMk id="95" creationId="{FBF4F4B9-CB2C-8437-0768-EDCE9D341253}"/>
          </ac:grpSpMkLst>
        </pc:grpChg>
        <pc:grpChg chg="add del mod">
          <ac:chgData name="Eldert Grootenboer" userId="86a8f506-bb1c-4964-839a-78287daf85b1" providerId="ADAL" clId="{49524395-C183-40A6-9D3E-7A33E1CD806B}" dt="2022-10-05T21:16:24.536" v="1504"/>
          <ac:grpSpMkLst>
            <pc:docMk/>
            <pc:sldMk cId="1909553984" sldId="2076138356"/>
            <ac:grpSpMk id="129" creationId="{93EE2250-7C0A-153E-B8A5-94BBB23A7FB6}"/>
          </ac:grpSpMkLst>
        </pc:grpChg>
        <pc:grpChg chg="mod">
          <ac:chgData name="Eldert Grootenboer" userId="86a8f506-bb1c-4964-839a-78287daf85b1" providerId="ADAL" clId="{49524395-C183-40A6-9D3E-7A33E1CD806B}" dt="2022-10-05T21:16:22.927" v="1503"/>
          <ac:grpSpMkLst>
            <pc:docMk/>
            <pc:sldMk cId="1909553984" sldId="2076138356"/>
            <ac:grpSpMk id="133" creationId="{C87ACD8D-63AD-5F84-90BC-E4EE18107EE7}"/>
          </ac:grpSpMkLst>
        </pc:grpChg>
        <pc:grpChg chg="add del mod">
          <ac:chgData name="Eldert Grootenboer" userId="86a8f506-bb1c-4964-839a-78287daf85b1" providerId="ADAL" clId="{49524395-C183-40A6-9D3E-7A33E1CD806B}" dt="2022-10-05T21:16:24.536" v="1504"/>
          <ac:grpSpMkLst>
            <pc:docMk/>
            <pc:sldMk cId="1909553984" sldId="2076138356"/>
            <ac:grpSpMk id="139" creationId="{03F3D3E2-763E-B071-B4D8-5CA24077BC3F}"/>
          </ac:grpSpMkLst>
        </pc:grpChg>
        <pc:grpChg chg="add del mod">
          <ac:chgData name="Eldert Grootenboer" userId="86a8f506-bb1c-4964-839a-78287daf85b1" providerId="ADAL" clId="{49524395-C183-40A6-9D3E-7A33E1CD806B}" dt="2022-10-05T21:16:24.536" v="1504"/>
          <ac:grpSpMkLst>
            <pc:docMk/>
            <pc:sldMk cId="1909553984" sldId="2076138356"/>
            <ac:grpSpMk id="150" creationId="{F9B9DF45-A2D7-630C-8763-0B789DEDC368}"/>
          </ac:grpSpMkLst>
        </pc:grpChg>
        <pc:grpChg chg="add del mod">
          <ac:chgData name="Eldert Grootenboer" userId="86a8f506-bb1c-4964-839a-78287daf85b1" providerId="ADAL" clId="{49524395-C183-40A6-9D3E-7A33E1CD806B}" dt="2022-10-05T21:21:35.198" v="1598" actId="21"/>
          <ac:grpSpMkLst>
            <pc:docMk/>
            <pc:sldMk cId="1909553984" sldId="2076138356"/>
            <ac:grpSpMk id="184" creationId="{7E348A09-359B-105E-1323-C1DD6110A6B9}"/>
          </ac:grpSpMkLst>
        </pc:grpChg>
        <pc:grpChg chg="mod">
          <ac:chgData name="Eldert Grootenboer" userId="86a8f506-bb1c-4964-839a-78287daf85b1" providerId="ADAL" clId="{49524395-C183-40A6-9D3E-7A33E1CD806B}" dt="2022-10-05T21:21:34.486" v="1597" actId="1036"/>
          <ac:grpSpMkLst>
            <pc:docMk/>
            <pc:sldMk cId="1909553984" sldId="2076138356"/>
            <ac:grpSpMk id="188" creationId="{D67CB865-59AD-B6E5-3779-1E443A4CF35B}"/>
          </ac:grpSpMkLst>
        </pc:grpChg>
        <pc:grpChg chg="add del mod">
          <ac:chgData name="Eldert Grootenboer" userId="86a8f506-bb1c-4964-839a-78287daf85b1" providerId="ADAL" clId="{49524395-C183-40A6-9D3E-7A33E1CD806B}" dt="2022-10-05T21:24:22.005" v="1725" actId="478"/>
          <ac:grpSpMkLst>
            <pc:docMk/>
            <pc:sldMk cId="1909553984" sldId="2076138356"/>
            <ac:grpSpMk id="194" creationId="{2A48E599-241C-D98B-B314-EE3832A5295C}"/>
          </ac:grpSpMkLst>
        </pc:grpChg>
        <pc:grpChg chg="add del mod">
          <ac:chgData name="Eldert Grootenboer" userId="86a8f506-bb1c-4964-839a-78287daf85b1" providerId="ADAL" clId="{49524395-C183-40A6-9D3E-7A33E1CD806B}" dt="2022-10-05T21:24:22.005" v="1725" actId="478"/>
          <ac:grpSpMkLst>
            <pc:docMk/>
            <pc:sldMk cId="1909553984" sldId="2076138356"/>
            <ac:grpSpMk id="205" creationId="{D8D03C92-A307-E1D9-B9CF-DA72455091A1}"/>
          </ac:grpSpMkLst>
        </pc:grpChg>
        <pc:grpChg chg="add del mod">
          <ac:chgData name="Eldert Grootenboer" userId="86a8f506-bb1c-4964-839a-78287daf85b1" providerId="ADAL" clId="{49524395-C183-40A6-9D3E-7A33E1CD806B}" dt="2022-10-05T21:21:51.512" v="1626"/>
          <ac:grpSpMkLst>
            <pc:docMk/>
            <pc:sldMk cId="1909553984" sldId="2076138356"/>
            <ac:grpSpMk id="239" creationId="{B2C05ABE-79FD-FD65-D8EB-8359392BC7B9}"/>
          </ac:grpSpMkLst>
        </pc:grpChg>
        <pc:grpChg chg="mod">
          <ac:chgData name="Eldert Grootenboer" userId="86a8f506-bb1c-4964-839a-78287daf85b1" providerId="ADAL" clId="{49524395-C183-40A6-9D3E-7A33E1CD806B}" dt="2022-10-05T21:21:46.803" v="1625"/>
          <ac:grpSpMkLst>
            <pc:docMk/>
            <pc:sldMk cId="1909553984" sldId="2076138356"/>
            <ac:grpSpMk id="243" creationId="{899BCE6F-9933-967B-3B22-07C455FB011D}"/>
          </ac:grpSpMkLst>
        </pc:grpChg>
        <pc:grpChg chg="add del mod">
          <ac:chgData name="Eldert Grootenboer" userId="86a8f506-bb1c-4964-839a-78287daf85b1" providerId="ADAL" clId="{49524395-C183-40A6-9D3E-7A33E1CD806B}" dt="2022-10-05T21:21:54.706" v="1633"/>
          <ac:grpSpMkLst>
            <pc:docMk/>
            <pc:sldMk cId="1909553984" sldId="2076138356"/>
            <ac:grpSpMk id="254" creationId="{79073971-4DBD-234C-49F5-30E4BFEB4D47}"/>
          </ac:grpSpMkLst>
        </pc:grpChg>
        <pc:grpChg chg="mod">
          <ac:chgData name="Eldert Grootenboer" userId="86a8f506-bb1c-4964-839a-78287daf85b1" providerId="ADAL" clId="{49524395-C183-40A6-9D3E-7A33E1CD806B}" dt="2022-10-05T21:21:53.414" v="1632"/>
          <ac:grpSpMkLst>
            <pc:docMk/>
            <pc:sldMk cId="1909553984" sldId="2076138356"/>
            <ac:grpSpMk id="258" creationId="{8DC6EF59-D0BD-9882-6175-46575850C2B3}"/>
          </ac:grpSpMkLst>
        </pc:grpChg>
        <pc:grpChg chg="add del mod">
          <ac:chgData name="Eldert Grootenboer" userId="86a8f506-bb1c-4964-839a-78287daf85b1" providerId="ADAL" clId="{49524395-C183-40A6-9D3E-7A33E1CD806B}" dt="2022-10-05T21:21:57.081" v="1639"/>
          <ac:grpSpMkLst>
            <pc:docMk/>
            <pc:sldMk cId="1909553984" sldId="2076138356"/>
            <ac:grpSpMk id="269" creationId="{02D1DE4C-788C-A52B-9C3D-35E5752ABD56}"/>
          </ac:grpSpMkLst>
        </pc:grpChg>
        <pc:grpChg chg="mod">
          <ac:chgData name="Eldert Grootenboer" userId="86a8f506-bb1c-4964-839a-78287daf85b1" providerId="ADAL" clId="{49524395-C183-40A6-9D3E-7A33E1CD806B}" dt="2022-10-05T21:21:55.948" v="1638"/>
          <ac:grpSpMkLst>
            <pc:docMk/>
            <pc:sldMk cId="1909553984" sldId="2076138356"/>
            <ac:grpSpMk id="273" creationId="{DAF8A7A2-8A5E-FD05-0C35-43C75FA5CEC9}"/>
          </ac:grpSpMkLst>
        </pc:grpChg>
        <pc:grpChg chg="add del mod">
          <ac:chgData name="Eldert Grootenboer" userId="86a8f506-bb1c-4964-839a-78287daf85b1" providerId="ADAL" clId="{49524395-C183-40A6-9D3E-7A33E1CD806B}" dt="2022-10-05T21:21:59.367" v="1643"/>
          <ac:grpSpMkLst>
            <pc:docMk/>
            <pc:sldMk cId="1909553984" sldId="2076138356"/>
            <ac:grpSpMk id="284" creationId="{B3643F10-7D3F-459C-9EC1-E320543C11BB}"/>
          </ac:grpSpMkLst>
        </pc:grpChg>
        <pc:grpChg chg="mod">
          <ac:chgData name="Eldert Grootenboer" userId="86a8f506-bb1c-4964-839a-78287daf85b1" providerId="ADAL" clId="{49524395-C183-40A6-9D3E-7A33E1CD806B}" dt="2022-10-05T21:21:58.209" v="1642"/>
          <ac:grpSpMkLst>
            <pc:docMk/>
            <pc:sldMk cId="1909553984" sldId="2076138356"/>
            <ac:grpSpMk id="288" creationId="{8F98CB74-CA46-975F-7215-D859FE516ACF}"/>
          </ac:grpSpMkLst>
        </pc:grpChg>
        <pc:grpChg chg="add del mod">
          <ac:chgData name="Eldert Grootenboer" userId="86a8f506-bb1c-4964-839a-78287daf85b1" providerId="ADAL" clId="{49524395-C183-40A6-9D3E-7A33E1CD806B}" dt="2022-10-05T21:22:00.876" v="1646"/>
          <ac:grpSpMkLst>
            <pc:docMk/>
            <pc:sldMk cId="1909553984" sldId="2076138356"/>
            <ac:grpSpMk id="299" creationId="{3EC077D4-2307-C5B8-2BB5-CE2B7D256989}"/>
          </ac:grpSpMkLst>
        </pc:grpChg>
        <pc:grpChg chg="mod">
          <ac:chgData name="Eldert Grootenboer" userId="86a8f506-bb1c-4964-839a-78287daf85b1" providerId="ADAL" clId="{49524395-C183-40A6-9D3E-7A33E1CD806B}" dt="2022-10-05T21:22:00.218" v="1645"/>
          <ac:grpSpMkLst>
            <pc:docMk/>
            <pc:sldMk cId="1909553984" sldId="2076138356"/>
            <ac:grpSpMk id="303" creationId="{630782A3-9019-E157-C09E-E6E6BD8E1048}"/>
          </ac:grpSpMkLst>
        </pc:grpChg>
        <pc:grpChg chg="add del mod">
          <ac:chgData name="Eldert Grootenboer" userId="86a8f506-bb1c-4964-839a-78287daf85b1" providerId="ADAL" clId="{49524395-C183-40A6-9D3E-7A33E1CD806B}" dt="2022-10-05T21:24:22.005" v="1725" actId="478"/>
          <ac:grpSpMkLst>
            <pc:docMk/>
            <pc:sldMk cId="1909553984" sldId="2076138356"/>
            <ac:grpSpMk id="314" creationId="{BF39DF9D-26B2-27E7-2C99-E6334B0CD0B3}"/>
          </ac:grpSpMkLst>
        </pc:grpChg>
        <pc:grpChg chg="mod">
          <ac:chgData name="Eldert Grootenboer" userId="86a8f506-bb1c-4964-839a-78287daf85b1" providerId="ADAL" clId="{49524395-C183-40A6-9D3E-7A33E1CD806B}" dt="2022-10-05T21:22:15.797" v="1720" actId="1035"/>
          <ac:grpSpMkLst>
            <pc:docMk/>
            <pc:sldMk cId="1909553984" sldId="2076138356"/>
            <ac:grpSpMk id="318" creationId="{D5C202BD-3032-D131-635D-109CF126AE5C}"/>
          </ac:grpSpMkLst>
        </pc:grpChg>
        <pc:grpChg chg="add del mod">
          <ac:chgData name="Eldert Grootenboer" userId="86a8f506-bb1c-4964-839a-78287daf85b1" providerId="ADAL" clId="{49524395-C183-40A6-9D3E-7A33E1CD806B}" dt="2022-10-05T21:25:40.674" v="1782" actId="21"/>
          <ac:grpSpMkLst>
            <pc:docMk/>
            <pc:sldMk cId="1909553984" sldId="2076138356"/>
            <ac:grpSpMk id="332" creationId="{9006FDAE-ED18-D032-406E-276604F16269}"/>
          </ac:grpSpMkLst>
        </pc:grpChg>
        <pc:grpChg chg="mod">
          <ac:chgData name="Eldert Grootenboer" userId="86a8f506-bb1c-4964-839a-78287daf85b1" providerId="ADAL" clId="{49524395-C183-40A6-9D3E-7A33E1CD806B}" dt="2022-10-05T21:24:22.627" v="1726"/>
          <ac:grpSpMkLst>
            <pc:docMk/>
            <pc:sldMk cId="1909553984" sldId="2076138356"/>
            <ac:grpSpMk id="336" creationId="{14816539-F7B3-5C1F-EDE9-7984ADB24B68}"/>
          </ac:grpSpMkLst>
        </pc:grpChg>
        <pc:grpChg chg="mod">
          <ac:chgData name="Eldert Grootenboer" userId="86a8f506-bb1c-4964-839a-78287daf85b1" providerId="ADAL" clId="{49524395-C183-40A6-9D3E-7A33E1CD806B}" dt="2022-10-05T21:24:22.627" v="1726"/>
          <ac:grpSpMkLst>
            <pc:docMk/>
            <pc:sldMk cId="1909553984" sldId="2076138356"/>
            <ac:grpSpMk id="338" creationId="{67FF03EB-F2EA-DA06-DFA4-536126ABEA0F}"/>
          </ac:grpSpMkLst>
        </pc:grpChg>
        <pc:grpChg chg="mod">
          <ac:chgData name="Eldert Grootenboer" userId="86a8f506-bb1c-4964-839a-78287daf85b1" providerId="ADAL" clId="{49524395-C183-40A6-9D3E-7A33E1CD806B}" dt="2022-10-05T21:24:22.627" v="1726"/>
          <ac:grpSpMkLst>
            <pc:docMk/>
            <pc:sldMk cId="1909553984" sldId="2076138356"/>
            <ac:grpSpMk id="342" creationId="{DC7DBC1C-8F36-F810-9EF1-02C877F0D6AD}"/>
          </ac:grpSpMkLst>
        </pc:grpChg>
        <pc:grpChg chg="mod">
          <ac:chgData name="Eldert Grootenboer" userId="86a8f506-bb1c-4964-839a-78287daf85b1" providerId="ADAL" clId="{49524395-C183-40A6-9D3E-7A33E1CD806B}" dt="2022-10-05T21:24:22.627" v="1726"/>
          <ac:grpSpMkLst>
            <pc:docMk/>
            <pc:sldMk cId="1909553984" sldId="2076138356"/>
            <ac:grpSpMk id="343" creationId="{0A0EB57D-5EAD-4D4F-DF82-D60904742228}"/>
          </ac:grpSpMkLst>
        </pc:grpChg>
        <pc:grpChg chg="add mod">
          <ac:chgData name="Eldert Grootenboer" userId="86a8f506-bb1c-4964-839a-78287daf85b1" providerId="ADAL" clId="{49524395-C183-40A6-9D3E-7A33E1CD806B}" dt="2022-10-05T21:25:50.558" v="1833" actId="1035"/>
          <ac:grpSpMkLst>
            <pc:docMk/>
            <pc:sldMk cId="1909553984" sldId="2076138356"/>
            <ac:grpSpMk id="360" creationId="{4CDED3F9-80DA-A7F8-BA17-04B33A469FE0}"/>
          </ac:grpSpMkLst>
        </pc:grpChg>
        <pc:grpChg chg="mod">
          <ac:chgData name="Eldert Grootenboer" userId="86a8f506-bb1c-4964-839a-78287daf85b1" providerId="ADAL" clId="{49524395-C183-40A6-9D3E-7A33E1CD806B}" dt="2022-10-05T21:24:22.627" v="1726"/>
          <ac:grpSpMkLst>
            <pc:docMk/>
            <pc:sldMk cId="1909553984" sldId="2076138356"/>
            <ac:grpSpMk id="362" creationId="{B69CCFDA-069D-30AC-93FE-7331A491C75D}"/>
          </ac:grpSpMkLst>
        </pc:grpChg>
        <pc:grpChg chg="mod">
          <ac:chgData name="Eldert Grootenboer" userId="86a8f506-bb1c-4964-839a-78287daf85b1" providerId="ADAL" clId="{49524395-C183-40A6-9D3E-7A33E1CD806B}" dt="2022-10-05T21:24:22.627" v="1726"/>
          <ac:grpSpMkLst>
            <pc:docMk/>
            <pc:sldMk cId="1909553984" sldId="2076138356"/>
            <ac:grpSpMk id="363" creationId="{BB354C0A-F33C-F419-C374-A72840EC7902}"/>
          </ac:grpSpMkLst>
        </pc:grpChg>
        <pc:grpChg chg="mod">
          <ac:chgData name="Eldert Grootenboer" userId="86a8f506-bb1c-4964-839a-78287daf85b1" providerId="ADAL" clId="{49524395-C183-40A6-9D3E-7A33E1CD806B}" dt="2022-10-05T21:24:22.627" v="1726"/>
          <ac:grpSpMkLst>
            <pc:docMk/>
            <pc:sldMk cId="1909553984" sldId="2076138356"/>
            <ac:grpSpMk id="367" creationId="{3C7D854F-F60F-721E-4A28-B7207249A844}"/>
          </ac:grpSpMkLst>
        </pc:grpChg>
        <pc:grpChg chg="mod">
          <ac:chgData name="Eldert Grootenboer" userId="86a8f506-bb1c-4964-839a-78287daf85b1" providerId="ADAL" clId="{49524395-C183-40A6-9D3E-7A33E1CD806B}" dt="2022-10-05T21:24:22.627" v="1726"/>
          <ac:grpSpMkLst>
            <pc:docMk/>
            <pc:sldMk cId="1909553984" sldId="2076138356"/>
            <ac:grpSpMk id="381" creationId="{82DC6F7A-C8C7-535A-D127-C43BCBBD703E}"/>
          </ac:grpSpMkLst>
        </pc:grpChg>
        <pc:grpChg chg="add mod">
          <ac:chgData name="Eldert Grootenboer" userId="86a8f506-bb1c-4964-839a-78287daf85b1" providerId="ADAL" clId="{49524395-C183-40A6-9D3E-7A33E1CD806B}" dt="2022-10-05T21:25:50.558" v="1833" actId="1035"/>
          <ac:grpSpMkLst>
            <pc:docMk/>
            <pc:sldMk cId="1909553984" sldId="2076138356"/>
            <ac:grpSpMk id="392" creationId="{32ECD24F-AB04-3CEB-2555-023DA5DBE4F4}"/>
          </ac:grpSpMkLst>
        </pc:grpChg>
        <pc:grpChg chg="mod">
          <ac:chgData name="Eldert Grootenboer" userId="86a8f506-bb1c-4964-839a-78287daf85b1" providerId="ADAL" clId="{49524395-C183-40A6-9D3E-7A33E1CD806B}" dt="2022-10-05T21:24:22.627" v="1726"/>
          <ac:grpSpMkLst>
            <pc:docMk/>
            <pc:sldMk cId="1909553984" sldId="2076138356"/>
            <ac:grpSpMk id="395" creationId="{4CC62F0F-F954-0037-3748-47664AC20B73}"/>
          </ac:grpSpMkLst>
        </pc:grpChg>
        <pc:grpChg chg="mod">
          <ac:chgData name="Eldert Grootenboer" userId="86a8f506-bb1c-4964-839a-78287daf85b1" providerId="ADAL" clId="{49524395-C183-40A6-9D3E-7A33E1CD806B}" dt="2022-10-05T21:24:22.627" v="1726"/>
          <ac:grpSpMkLst>
            <pc:docMk/>
            <pc:sldMk cId="1909553984" sldId="2076138356"/>
            <ac:grpSpMk id="398" creationId="{B2C1092A-1CCB-4736-3E81-40AA0E6160FB}"/>
          </ac:grpSpMkLst>
        </pc:grpChg>
        <pc:grpChg chg="mod">
          <ac:chgData name="Eldert Grootenboer" userId="86a8f506-bb1c-4964-839a-78287daf85b1" providerId="ADAL" clId="{49524395-C183-40A6-9D3E-7A33E1CD806B}" dt="2022-10-05T21:24:22.627" v="1726"/>
          <ac:grpSpMkLst>
            <pc:docMk/>
            <pc:sldMk cId="1909553984" sldId="2076138356"/>
            <ac:grpSpMk id="399" creationId="{3AE40E33-980E-91AF-9B43-BB541249A8EE}"/>
          </ac:grpSpMkLst>
        </pc:grpChg>
        <pc:grpChg chg="mod">
          <ac:chgData name="Eldert Grootenboer" userId="86a8f506-bb1c-4964-839a-78287daf85b1" providerId="ADAL" clId="{49524395-C183-40A6-9D3E-7A33E1CD806B}" dt="2022-10-05T21:24:22.627" v="1726"/>
          <ac:grpSpMkLst>
            <pc:docMk/>
            <pc:sldMk cId="1909553984" sldId="2076138356"/>
            <ac:grpSpMk id="400" creationId="{0D5B6E95-84B8-2075-8E35-DEB8C2ABE009}"/>
          </ac:grpSpMkLst>
        </pc:grpChg>
        <pc:grpChg chg="mod">
          <ac:chgData name="Eldert Grootenboer" userId="86a8f506-bb1c-4964-839a-78287daf85b1" providerId="ADAL" clId="{49524395-C183-40A6-9D3E-7A33E1CD806B}" dt="2022-10-05T21:24:22.627" v="1726"/>
          <ac:grpSpMkLst>
            <pc:docMk/>
            <pc:sldMk cId="1909553984" sldId="2076138356"/>
            <ac:grpSpMk id="401" creationId="{79B8E68D-7C99-6E77-592B-6A6426A62359}"/>
          </ac:grpSpMkLst>
        </pc:grpChg>
        <pc:grpChg chg="add mod">
          <ac:chgData name="Eldert Grootenboer" userId="86a8f506-bb1c-4964-839a-78287daf85b1" providerId="ADAL" clId="{49524395-C183-40A6-9D3E-7A33E1CD806B}" dt="2022-10-05T21:25:56.723" v="1896" actId="1036"/>
          <ac:grpSpMkLst>
            <pc:docMk/>
            <pc:sldMk cId="1909553984" sldId="2076138356"/>
            <ac:grpSpMk id="423" creationId="{ADE25528-EF7E-96B7-CB5E-B92111FDCF8A}"/>
          </ac:grpSpMkLst>
        </pc:grpChg>
        <pc:grpChg chg="mod">
          <ac:chgData name="Eldert Grootenboer" userId="86a8f506-bb1c-4964-839a-78287daf85b1" providerId="ADAL" clId="{49524395-C183-40A6-9D3E-7A33E1CD806B}" dt="2022-10-05T21:25:52.173" v="1834"/>
          <ac:grpSpMkLst>
            <pc:docMk/>
            <pc:sldMk cId="1909553984" sldId="2076138356"/>
            <ac:grpSpMk id="427" creationId="{BB9DECB8-3C6E-61B9-0056-3F4F358703C6}"/>
          </ac:grpSpMkLst>
        </pc:grpChg>
        <pc:grpChg chg="mod">
          <ac:chgData name="Eldert Grootenboer" userId="86a8f506-bb1c-4964-839a-78287daf85b1" providerId="ADAL" clId="{49524395-C183-40A6-9D3E-7A33E1CD806B}" dt="2022-10-05T21:25:52.173" v="1834"/>
          <ac:grpSpMkLst>
            <pc:docMk/>
            <pc:sldMk cId="1909553984" sldId="2076138356"/>
            <ac:grpSpMk id="429" creationId="{EFFE03FD-06A0-1E84-F7B9-4CE05D606FEA}"/>
          </ac:grpSpMkLst>
        </pc:grpChg>
        <pc:grpChg chg="mod">
          <ac:chgData name="Eldert Grootenboer" userId="86a8f506-bb1c-4964-839a-78287daf85b1" providerId="ADAL" clId="{49524395-C183-40A6-9D3E-7A33E1CD806B}" dt="2022-10-05T21:25:52.173" v="1834"/>
          <ac:grpSpMkLst>
            <pc:docMk/>
            <pc:sldMk cId="1909553984" sldId="2076138356"/>
            <ac:grpSpMk id="433" creationId="{483352D1-DAE3-62BD-6DF5-4AC28A1EAF6C}"/>
          </ac:grpSpMkLst>
        </pc:grpChg>
        <pc:grpChg chg="mod">
          <ac:chgData name="Eldert Grootenboer" userId="86a8f506-bb1c-4964-839a-78287daf85b1" providerId="ADAL" clId="{49524395-C183-40A6-9D3E-7A33E1CD806B}" dt="2022-10-05T21:25:52.173" v="1834"/>
          <ac:grpSpMkLst>
            <pc:docMk/>
            <pc:sldMk cId="1909553984" sldId="2076138356"/>
            <ac:grpSpMk id="434" creationId="{41048935-5810-6D65-DF87-49D73D25F972}"/>
          </ac:grpSpMkLst>
        </pc:grpChg>
        <pc:graphicFrameChg chg="del mod">
          <ac:chgData name="Eldert Grootenboer" userId="86a8f506-bb1c-4964-839a-78287daf85b1" providerId="ADAL" clId="{49524395-C183-40A6-9D3E-7A33E1CD806B}" dt="2022-10-05T21:12:34.814" v="1444" actId="478"/>
          <ac:graphicFrameMkLst>
            <pc:docMk/>
            <pc:sldMk cId="1909553984" sldId="2076138356"/>
            <ac:graphicFrameMk id="6" creationId="{A3DDD749-AAB2-E706-B960-6577C992D53B}"/>
          </ac:graphicFrameMkLst>
        </pc:graphicFrameChg>
        <pc:picChg chg="add del mod">
          <ac:chgData name="Eldert Grootenboer" userId="86a8f506-bb1c-4964-839a-78287daf85b1" providerId="ADAL" clId="{49524395-C183-40A6-9D3E-7A33E1CD806B}" dt="2022-10-05T21:12:30.214" v="1443" actId="21"/>
          <ac:picMkLst>
            <pc:docMk/>
            <pc:sldMk cId="1909553984" sldId="2076138356"/>
            <ac:picMk id="4" creationId="{99AF3947-9F76-698B-3308-2C643F6239A1}"/>
          </ac:picMkLst>
        </pc:picChg>
        <pc:picChg chg="add del mod modCrop">
          <ac:chgData name="Eldert Grootenboer" userId="86a8f506-bb1c-4964-839a-78287daf85b1" providerId="ADAL" clId="{49524395-C183-40A6-9D3E-7A33E1CD806B}" dt="2022-10-05T21:13:09.328" v="1449" actId="21"/>
          <ac:picMkLst>
            <pc:docMk/>
            <pc:sldMk cId="1909553984" sldId="2076138356"/>
            <ac:picMk id="8" creationId="{2E1DFA57-3EA6-5ACC-D629-19E894545A37}"/>
          </ac:picMkLst>
        </pc:picChg>
        <pc:picChg chg="add del mod">
          <ac:chgData name="Eldert Grootenboer" userId="86a8f506-bb1c-4964-839a-78287daf85b1" providerId="ADAL" clId="{49524395-C183-40A6-9D3E-7A33E1CD806B}" dt="2022-10-05T21:13:19.606" v="1452" actId="21"/>
          <ac:picMkLst>
            <pc:docMk/>
            <pc:sldMk cId="1909553984" sldId="2076138356"/>
            <ac:picMk id="13" creationId="{B061CCB2-D411-D12D-36A1-DCD3CA320515}"/>
          </ac:picMkLst>
        </pc:picChg>
        <pc:picChg chg="add del mod">
          <ac:chgData name="Eldert Grootenboer" userId="86a8f506-bb1c-4964-839a-78287daf85b1" providerId="ADAL" clId="{49524395-C183-40A6-9D3E-7A33E1CD806B}" dt="2022-10-05T21:15:58.840" v="1457" actId="478"/>
          <ac:picMkLst>
            <pc:docMk/>
            <pc:sldMk cId="1909553984" sldId="2076138356"/>
            <ac:picMk id="16" creationId="{B1DFF2B1-2C0E-DAC8-192A-D84D0CA8F3F1}"/>
          </ac:picMkLst>
        </pc:picChg>
        <pc:picChg chg="add del mod">
          <ac:chgData name="Eldert Grootenboer" userId="86a8f506-bb1c-4964-839a-78287daf85b1" providerId="ADAL" clId="{49524395-C183-40A6-9D3E-7A33E1CD806B}" dt="2022-10-05T21:16:15.316" v="1500" actId="21"/>
          <ac:picMkLst>
            <pc:docMk/>
            <pc:sldMk cId="1909553984" sldId="2076138356"/>
            <ac:picMk id="29" creationId="{E6C63D6A-B332-48E5-8B01-E01251273B44}"/>
          </ac:picMkLst>
        </pc:picChg>
        <pc:picChg chg="add del mod">
          <ac:chgData name="Eldert Grootenboer" userId="86a8f506-bb1c-4964-839a-78287daf85b1" providerId="ADAL" clId="{49524395-C183-40A6-9D3E-7A33E1CD806B}" dt="2022-10-05T21:16:15.316" v="1500" actId="21"/>
          <ac:picMkLst>
            <pc:docMk/>
            <pc:sldMk cId="1909553984" sldId="2076138356"/>
            <ac:picMk id="30" creationId="{8628C557-82D0-4A78-987B-4F2F96FEF3E3}"/>
          </ac:picMkLst>
        </pc:picChg>
        <pc:picChg chg="add del mod">
          <ac:chgData name="Eldert Grootenboer" userId="86a8f506-bb1c-4964-839a-78287daf85b1" providerId="ADAL" clId="{49524395-C183-40A6-9D3E-7A33E1CD806B}" dt="2022-10-05T21:16:15.316" v="1500" actId="21"/>
          <ac:picMkLst>
            <pc:docMk/>
            <pc:sldMk cId="1909553984" sldId="2076138356"/>
            <ac:picMk id="31" creationId="{1A845FBB-3832-4FE3-A500-AE7F9477DF0D}"/>
          </ac:picMkLst>
        </pc:picChg>
        <pc:picChg chg="add del mod">
          <ac:chgData name="Eldert Grootenboer" userId="86a8f506-bb1c-4964-839a-78287daf85b1" providerId="ADAL" clId="{49524395-C183-40A6-9D3E-7A33E1CD806B}" dt="2022-10-05T21:16:15.316" v="1500" actId="21"/>
          <ac:picMkLst>
            <pc:docMk/>
            <pc:sldMk cId="1909553984" sldId="2076138356"/>
            <ac:picMk id="32" creationId="{067702B1-F04A-4291-A085-94533DD6174F}"/>
          </ac:picMkLst>
        </pc:picChg>
        <pc:picChg chg="add del mod">
          <ac:chgData name="Eldert Grootenboer" userId="86a8f506-bb1c-4964-839a-78287daf85b1" providerId="ADAL" clId="{49524395-C183-40A6-9D3E-7A33E1CD806B}" dt="2022-10-05T21:16:15.316" v="1500" actId="21"/>
          <ac:picMkLst>
            <pc:docMk/>
            <pc:sldMk cId="1909553984" sldId="2076138356"/>
            <ac:picMk id="33" creationId="{BEBA52AB-6B50-49B4-8DF3-B27D2EE67F7A}"/>
          </ac:picMkLst>
        </pc:picChg>
        <pc:picChg chg="add del mod">
          <ac:chgData name="Eldert Grootenboer" userId="86a8f506-bb1c-4964-839a-78287daf85b1" providerId="ADAL" clId="{49524395-C183-40A6-9D3E-7A33E1CD806B}" dt="2022-10-05T21:16:15.316" v="1500" actId="21"/>
          <ac:picMkLst>
            <pc:docMk/>
            <pc:sldMk cId="1909553984" sldId="2076138356"/>
            <ac:picMk id="34" creationId="{8C918090-F725-46F6-A726-E325FF9A7A2E}"/>
          </ac:picMkLst>
        </pc:picChg>
        <pc:picChg chg="add del mod">
          <ac:chgData name="Eldert Grootenboer" userId="86a8f506-bb1c-4964-839a-78287daf85b1" providerId="ADAL" clId="{49524395-C183-40A6-9D3E-7A33E1CD806B}" dt="2022-10-05T21:16:15.316" v="1500" actId="21"/>
          <ac:picMkLst>
            <pc:docMk/>
            <pc:sldMk cId="1909553984" sldId="2076138356"/>
            <ac:picMk id="35" creationId="{81737E68-DC89-484E-B6CD-295A38FC878C}"/>
          </ac:picMkLst>
        </pc:picChg>
        <pc:picChg chg="add del mod">
          <ac:chgData name="Eldert Grootenboer" userId="86a8f506-bb1c-4964-839a-78287daf85b1" providerId="ADAL" clId="{49524395-C183-40A6-9D3E-7A33E1CD806B}" dt="2022-10-05T21:16:15.316" v="1500" actId="21"/>
          <ac:picMkLst>
            <pc:docMk/>
            <pc:sldMk cId="1909553984" sldId="2076138356"/>
            <ac:picMk id="36" creationId="{FC0F94A9-82E0-4E01-9854-F36FB44C51C0}"/>
          </ac:picMkLst>
        </pc:picChg>
        <pc:picChg chg="add del mod">
          <ac:chgData name="Eldert Grootenboer" userId="86a8f506-bb1c-4964-839a-78287daf85b1" providerId="ADAL" clId="{49524395-C183-40A6-9D3E-7A33E1CD806B}" dt="2022-10-05T21:16:15.316" v="1500" actId="21"/>
          <ac:picMkLst>
            <pc:docMk/>
            <pc:sldMk cId="1909553984" sldId="2076138356"/>
            <ac:picMk id="44" creationId="{8A4DCD80-8460-4400-9BFB-82C4325417E3}"/>
          </ac:picMkLst>
        </pc:picChg>
        <pc:picChg chg="add del mod">
          <ac:chgData name="Eldert Grootenboer" userId="86a8f506-bb1c-4964-839a-78287daf85b1" providerId="ADAL" clId="{49524395-C183-40A6-9D3E-7A33E1CD806B}" dt="2022-10-05T21:16:15.316" v="1500" actId="21"/>
          <ac:picMkLst>
            <pc:docMk/>
            <pc:sldMk cId="1909553984" sldId="2076138356"/>
            <ac:picMk id="46" creationId="{40D5DD88-6D45-4F32-8A8F-FAB67AA9EB19}"/>
          </ac:picMkLst>
        </pc:picChg>
        <pc:picChg chg="add del mod">
          <ac:chgData name="Eldert Grootenboer" userId="86a8f506-bb1c-4964-839a-78287daf85b1" providerId="ADAL" clId="{49524395-C183-40A6-9D3E-7A33E1CD806B}" dt="2022-10-05T21:16:21.437" v="1502"/>
          <ac:picMkLst>
            <pc:docMk/>
            <pc:sldMk cId="1909553984" sldId="2076138356"/>
            <ac:picMk id="103" creationId="{3354F567-7FF0-694B-63D6-25A8DE4AE822}"/>
          </ac:picMkLst>
        </pc:picChg>
        <pc:picChg chg="add del mod">
          <ac:chgData name="Eldert Grootenboer" userId="86a8f506-bb1c-4964-839a-78287daf85b1" providerId="ADAL" clId="{49524395-C183-40A6-9D3E-7A33E1CD806B}" dt="2022-10-05T21:16:21.437" v="1502"/>
          <ac:picMkLst>
            <pc:docMk/>
            <pc:sldMk cId="1909553984" sldId="2076138356"/>
            <ac:picMk id="104" creationId="{3344CFB5-9AE2-C813-D4B5-7D4B752976C6}"/>
          </ac:picMkLst>
        </pc:picChg>
        <pc:picChg chg="add del mod">
          <ac:chgData name="Eldert Grootenboer" userId="86a8f506-bb1c-4964-839a-78287daf85b1" providerId="ADAL" clId="{49524395-C183-40A6-9D3E-7A33E1CD806B}" dt="2022-10-05T21:16:21.437" v="1502"/>
          <ac:picMkLst>
            <pc:docMk/>
            <pc:sldMk cId="1909553984" sldId="2076138356"/>
            <ac:picMk id="105" creationId="{C400F9AB-8AB4-7ED5-F751-3177F47A4D0F}"/>
          </ac:picMkLst>
        </pc:picChg>
        <pc:picChg chg="add del mod">
          <ac:chgData name="Eldert Grootenboer" userId="86a8f506-bb1c-4964-839a-78287daf85b1" providerId="ADAL" clId="{49524395-C183-40A6-9D3E-7A33E1CD806B}" dt="2022-10-05T21:16:21.437" v="1502"/>
          <ac:picMkLst>
            <pc:docMk/>
            <pc:sldMk cId="1909553984" sldId="2076138356"/>
            <ac:picMk id="106" creationId="{10736C56-5C13-96B9-A2EC-314D9895F040}"/>
          </ac:picMkLst>
        </pc:picChg>
        <pc:picChg chg="add del mod">
          <ac:chgData name="Eldert Grootenboer" userId="86a8f506-bb1c-4964-839a-78287daf85b1" providerId="ADAL" clId="{49524395-C183-40A6-9D3E-7A33E1CD806B}" dt="2022-10-05T21:16:21.437" v="1502"/>
          <ac:picMkLst>
            <pc:docMk/>
            <pc:sldMk cId="1909553984" sldId="2076138356"/>
            <ac:picMk id="107" creationId="{06BA5AA3-8A56-1D33-2B7F-F9C6723DA1F5}"/>
          </ac:picMkLst>
        </pc:picChg>
        <pc:picChg chg="add del mod">
          <ac:chgData name="Eldert Grootenboer" userId="86a8f506-bb1c-4964-839a-78287daf85b1" providerId="ADAL" clId="{49524395-C183-40A6-9D3E-7A33E1CD806B}" dt="2022-10-05T21:16:21.437" v="1502"/>
          <ac:picMkLst>
            <pc:docMk/>
            <pc:sldMk cId="1909553984" sldId="2076138356"/>
            <ac:picMk id="108" creationId="{334018BC-E40D-AC4A-35F2-FE69DC908EA4}"/>
          </ac:picMkLst>
        </pc:picChg>
        <pc:picChg chg="add del mod">
          <ac:chgData name="Eldert Grootenboer" userId="86a8f506-bb1c-4964-839a-78287daf85b1" providerId="ADAL" clId="{49524395-C183-40A6-9D3E-7A33E1CD806B}" dt="2022-10-05T21:16:21.437" v="1502"/>
          <ac:picMkLst>
            <pc:docMk/>
            <pc:sldMk cId="1909553984" sldId="2076138356"/>
            <ac:picMk id="109" creationId="{67DD87DB-F22C-F497-63F8-CA3A11524C94}"/>
          </ac:picMkLst>
        </pc:picChg>
        <pc:picChg chg="add del mod">
          <ac:chgData name="Eldert Grootenboer" userId="86a8f506-bb1c-4964-839a-78287daf85b1" providerId="ADAL" clId="{49524395-C183-40A6-9D3E-7A33E1CD806B}" dt="2022-10-05T21:16:21.437" v="1502"/>
          <ac:picMkLst>
            <pc:docMk/>
            <pc:sldMk cId="1909553984" sldId="2076138356"/>
            <ac:picMk id="110" creationId="{30E58416-397C-C6C0-25BE-63EAA54E8B29}"/>
          </ac:picMkLst>
        </pc:picChg>
        <pc:picChg chg="add del mod">
          <ac:chgData name="Eldert Grootenboer" userId="86a8f506-bb1c-4964-839a-78287daf85b1" providerId="ADAL" clId="{49524395-C183-40A6-9D3E-7A33E1CD806B}" dt="2022-10-05T21:16:21.437" v="1502"/>
          <ac:picMkLst>
            <pc:docMk/>
            <pc:sldMk cId="1909553984" sldId="2076138356"/>
            <ac:picMk id="118" creationId="{60C37782-A169-9F2A-48F9-BA8B6D49D806}"/>
          </ac:picMkLst>
        </pc:picChg>
        <pc:picChg chg="add del mod">
          <ac:chgData name="Eldert Grootenboer" userId="86a8f506-bb1c-4964-839a-78287daf85b1" providerId="ADAL" clId="{49524395-C183-40A6-9D3E-7A33E1CD806B}" dt="2022-10-05T21:16:21.437" v="1502"/>
          <ac:picMkLst>
            <pc:docMk/>
            <pc:sldMk cId="1909553984" sldId="2076138356"/>
            <ac:picMk id="120" creationId="{3C156EB6-ABDC-75F3-28EA-832E6AF90BDE}"/>
          </ac:picMkLst>
        </pc:picChg>
        <pc:picChg chg="add del mod">
          <ac:chgData name="Eldert Grootenboer" userId="86a8f506-bb1c-4964-839a-78287daf85b1" providerId="ADAL" clId="{49524395-C183-40A6-9D3E-7A33E1CD806B}" dt="2022-10-05T21:16:24.536" v="1504"/>
          <ac:picMkLst>
            <pc:docMk/>
            <pc:sldMk cId="1909553984" sldId="2076138356"/>
            <ac:picMk id="158" creationId="{6CFF0220-7F29-949A-5DC4-0D682C50B7CF}"/>
          </ac:picMkLst>
        </pc:picChg>
        <pc:picChg chg="add del mod">
          <ac:chgData name="Eldert Grootenboer" userId="86a8f506-bb1c-4964-839a-78287daf85b1" providerId="ADAL" clId="{49524395-C183-40A6-9D3E-7A33E1CD806B}" dt="2022-10-05T21:16:24.536" v="1504"/>
          <ac:picMkLst>
            <pc:docMk/>
            <pc:sldMk cId="1909553984" sldId="2076138356"/>
            <ac:picMk id="159" creationId="{C790BD31-3A29-E720-44FC-08CA93833506}"/>
          </ac:picMkLst>
        </pc:picChg>
        <pc:picChg chg="add del mod">
          <ac:chgData name="Eldert Grootenboer" userId="86a8f506-bb1c-4964-839a-78287daf85b1" providerId="ADAL" clId="{49524395-C183-40A6-9D3E-7A33E1CD806B}" dt="2022-10-05T21:16:24.536" v="1504"/>
          <ac:picMkLst>
            <pc:docMk/>
            <pc:sldMk cId="1909553984" sldId="2076138356"/>
            <ac:picMk id="160" creationId="{E0342A63-32A2-4E94-967E-9509F537C745}"/>
          </ac:picMkLst>
        </pc:picChg>
        <pc:picChg chg="add del mod">
          <ac:chgData name="Eldert Grootenboer" userId="86a8f506-bb1c-4964-839a-78287daf85b1" providerId="ADAL" clId="{49524395-C183-40A6-9D3E-7A33E1CD806B}" dt="2022-10-05T21:16:24.536" v="1504"/>
          <ac:picMkLst>
            <pc:docMk/>
            <pc:sldMk cId="1909553984" sldId="2076138356"/>
            <ac:picMk id="161" creationId="{7D540408-36DC-F15E-C516-C6991F47E187}"/>
          </ac:picMkLst>
        </pc:picChg>
        <pc:picChg chg="add del mod">
          <ac:chgData name="Eldert Grootenboer" userId="86a8f506-bb1c-4964-839a-78287daf85b1" providerId="ADAL" clId="{49524395-C183-40A6-9D3E-7A33E1CD806B}" dt="2022-10-05T21:16:24.536" v="1504"/>
          <ac:picMkLst>
            <pc:docMk/>
            <pc:sldMk cId="1909553984" sldId="2076138356"/>
            <ac:picMk id="162" creationId="{F13D38AE-8767-2C08-9C5E-F5878119E903}"/>
          </ac:picMkLst>
        </pc:picChg>
        <pc:picChg chg="add del mod">
          <ac:chgData name="Eldert Grootenboer" userId="86a8f506-bb1c-4964-839a-78287daf85b1" providerId="ADAL" clId="{49524395-C183-40A6-9D3E-7A33E1CD806B}" dt="2022-10-05T21:16:24.536" v="1504"/>
          <ac:picMkLst>
            <pc:docMk/>
            <pc:sldMk cId="1909553984" sldId="2076138356"/>
            <ac:picMk id="163" creationId="{BEF56D8E-19E8-43E5-80A5-2BE70A5B2F12}"/>
          </ac:picMkLst>
        </pc:picChg>
        <pc:picChg chg="add del mod">
          <ac:chgData name="Eldert Grootenboer" userId="86a8f506-bb1c-4964-839a-78287daf85b1" providerId="ADAL" clId="{49524395-C183-40A6-9D3E-7A33E1CD806B}" dt="2022-10-05T21:16:24.536" v="1504"/>
          <ac:picMkLst>
            <pc:docMk/>
            <pc:sldMk cId="1909553984" sldId="2076138356"/>
            <ac:picMk id="164" creationId="{B008CDF5-1FBF-A8B8-4439-C466F0B71119}"/>
          </ac:picMkLst>
        </pc:picChg>
        <pc:picChg chg="add del mod">
          <ac:chgData name="Eldert Grootenboer" userId="86a8f506-bb1c-4964-839a-78287daf85b1" providerId="ADAL" clId="{49524395-C183-40A6-9D3E-7A33E1CD806B}" dt="2022-10-05T21:16:24.536" v="1504"/>
          <ac:picMkLst>
            <pc:docMk/>
            <pc:sldMk cId="1909553984" sldId="2076138356"/>
            <ac:picMk id="165" creationId="{4C2DBA04-FF22-E735-96A9-D74B244E508D}"/>
          </ac:picMkLst>
        </pc:picChg>
        <pc:picChg chg="add del mod">
          <ac:chgData name="Eldert Grootenboer" userId="86a8f506-bb1c-4964-839a-78287daf85b1" providerId="ADAL" clId="{49524395-C183-40A6-9D3E-7A33E1CD806B}" dt="2022-10-05T21:16:24.536" v="1504"/>
          <ac:picMkLst>
            <pc:docMk/>
            <pc:sldMk cId="1909553984" sldId="2076138356"/>
            <ac:picMk id="173" creationId="{D8C2A667-5182-E49F-4C8A-29BC18495398}"/>
          </ac:picMkLst>
        </pc:picChg>
        <pc:picChg chg="add del mod">
          <ac:chgData name="Eldert Grootenboer" userId="86a8f506-bb1c-4964-839a-78287daf85b1" providerId="ADAL" clId="{49524395-C183-40A6-9D3E-7A33E1CD806B}" dt="2022-10-05T21:16:24.536" v="1504"/>
          <ac:picMkLst>
            <pc:docMk/>
            <pc:sldMk cId="1909553984" sldId="2076138356"/>
            <ac:picMk id="175" creationId="{3F31F838-3107-7103-C2D7-08ADB079C7D3}"/>
          </ac:picMkLst>
        </pc:picChg>
        <pc:picChg chg="add del mod">
          <ac:chgData name="Eldert Grootenboer" userId="86a8f506-bb1c-4964-839a-78287daf85b1" providerId="ADAL" clId="{49524395-C183-40A6-9D3E-7A33E1CD806B}" dt="2022-10-05T21:21:35.198" v="1598" actId="21"/>
          <ac:picMkLst>
            <pc:docMk/>
            <pc:sldMk cId="1909553984" sldId="2076138356"/>
            <ac:picMk id="213" creationId="{8D47BB0B-B424-3079-AFE0-D661C45C0C76}"/>
          </ac:picMkLst>
        </pc:picChg>
        <pc:picChg chg="add del mod">
          <ac:chgData name="Eldert Grootenboer" userId="86a8f506-bb1c-4964-839a-78287daf85b1" providerId="ADAL" clId="{49524395-C183-40A6-9D3E-7A33E1CD806B}" dt="2022-10-05T21:21:35.198" v="1598" actId="21"/>
          <ac:picMkLst>
            <pc:docMk/>
            <pc:sldMk cId="1909553984" sldId="2076138356"/>
            <ac:picMk id="214" creationId="{3DC65CFA-7582-773A-2FA5-79F122057836}"/>
          </ac:picMkLst>
        </pc:picChg>
        <pc:picChg chg="add del mod">
          <ac:chgData name="Eldert Grootenboer" userId="86a8f506-bb1c-4964-839a-78287daf85b1" providerId="ADAL" clId="{49524395-C183-40A6-9D3E-7A33E1CD806B}" dt="2022-10-05T21:21:35.198" v="1598" actId="21"/>
          <ac:picMkLst>
            <pc:docMk/>
            <pc:sldMk cId="1909553984" sldId="2076138356"/>
            <ac:picMk id="215" creationId="{FCD71BF7-6B30-0C8E-2871-51A1CD01BFF6}"/>
          </ac:picMkLst>
        </pc:picChg>
        <pc:picChg chg="add del mod">
          <ac:chgData name="Eldert Grootenboer" userId="86a8f506-bb1c-4964-839a-78287daf85b1" providerId="ADAL" clId="{49524395-C183-40A6-9D3E-7A33E1CD806B}" dt="2022-10-05T21:21:35.198" v="1598" actId="21"/>
          <ac:picMkLst>
            <pc:docMk/>
            <pc:sldMk cId="1909553984" sldId="2076138356"/>
            <ac:picMk id="216" creationId="{C2F7F626-053C-EE3C-68D3-9EF5E9905898}"/>
          </ac:picMkLst>
        </pc:picChg>
        <pc:picChg chg="add del mod">
          <ac:chgData name="Eldert Grootenboer" userId="86a8f506-bb1c-4964-839a-78287daf85b1" providerId="ADAL" clId="{49524395-C183-40A6-9D3E-7A33E1CD806B}" dt="2022-10-05T21:24:22.005" v="1725" actId="478"/>
          <ac:picMkLst>
            <pc:docMk/>
            <pc:sldMk cId="1909553984" sldId="2076138356"/>
            <ac:picMk id="217" creationId="{991EBFB8-9A60-82C5-6F4F-86679D593299}"/>
          </ac:picMkLst>
        </pc:picChg>
        <pc:picChg chg="add del mod">
          <ac:chgData name="Eldert Grootenboer" userId="86a8f506-bb1c-4964-839a-78287daf85b1" providerId="ADAL" clId="{49524395-C183-40A6-9D3E-7A33E1CD806B}" dt="2022-10-05T21:24:22.005" v="1725" actId="478"/>
          <ac:picMkLst>
            <pc:docMk/>
            <pc:sldMk cId="1909553984" sldId="2076138356"/>
            <ac:picMk id="218" creationId="{42010A51-ABD7-F906-357B-C6A99CBFDFC6}"/>
          </ac:picMkLst>
        </pc:picChg>
        <pc:picChg chg="add del mod">
          <ac:chgData name="Eldert Grootenboer" userId="86a8f506-bb1c-4964-839a-78287daf85b1" providerId="ADAL" clId="{49524395-C183-40A6-9D3E-7A33E1CD806B}" dt="2022-10-05T21:24:22.005" v="1725" actId="478"/>
          <ac:picMkLst>
            <pc:docMk/>
            <pc:sldMk cId="1909553984" sldId="2076138356"/>
            <ac:picMk id="219" creationId="{2DFB81A1-C29C-AA79-4695-94002675A8CE}"/>
          </ac:picMkLst>
        </pc:picChg>
        <pc:picChg chg="add del mod">
          <ac:chgData name="Eldert Grootenboer" userId="86a8f506-bb1c-4964-839a-78287daf85b1" providerId="ADAL" clId="{49524395-C183-40A6-9D3E-7A33E1CD806B}" dt="2022-10-05T21:24:22.005" v="1725" actId="478"/>
          <ac:picMkLst>
            <pc:docMk/>
            <pc:sldMk cId="1909553984" sldId="2076138356"/>
            <ac:picMk id="220" creationId="{53D1F016-0291-945C-ACC1-3190FA6D1BA1}"/>
          </ac:picMkLst>
        </pc:picChg>
        <pc:picChg chg="add del mod">
          <ac:chgData name="Eldert Grootenboer" userId="86a8f506-bb1c-4964-839a-78287daf85b1" providerId="ADAL" clId="{49524395-C183-40A6-9D3E-7A33E1CD806B}" dt="2022-10-05T21:24:22.005" v="1725" actId="478"/>
          <ac:picMkLst>
            <pc:docMk/>
            <pc:sldMk cId="1909553984" sldId="2076138356"/>
            <ac:picMk id="228" creationId="{6CE2EE2B-5646-CDAD-D266-63625D1FF775}"/>
          </ac:picMkLst>
        </pc:picChg>
        <pc:picChg chg="add del mod">
          <ac:chgData name="Eldert Grootenboer" userId="86a8f506-bb1c-4964-839a-78287daf85b1" providerId="ADAL" clId="{49524395-C183-40A6-9D3E-7A33E1CD806B}" dt="2022-10-05T21:24:22.005" v="1725" actId="478"/>
          <ac:picMkLst>
            <pc:docMk/>
            <pc:sldMk cId="1909553984" sldId="2076138356"/>
            <ac:picMk id="230" creationId="{5803A240-D0B6-1BF1-8271-23F66640FE2C}"/>
          </ac:picMkLst>
        </pc:picChg>
        <pc:picChg chg="add del mod">
          <ac:chgData name="Eldert Grootenboer" userId="86a8f506-bb1c-4964-839a-78287daf85b1" providerId="ADAL" clId="{49524395-C183-40A6-9D3E-7A33E1CD806B}" dt="2022-10-05T21:21:51.512" v="1626"/>
          <ac:picMkLst>
            <pc:docMk/>
            <pc:sldMk cId="1909553984" sldId="2076138356"/>
            <ac:picMk id="249" creationId="{52A5394C-30A1-CD5B-A1DA-C217B5DE32C5}"/>
          </ac:picMkLst>
        </pc:picChg>
        <pc:picChg chg="add del mod">
          <ac:chgData name="Eldert Grootenboer" userId="86a8f506-bb1c-4964-839a-78287daf85b1" providerId="ADAL" clId="{49524395-C183-40A6-9D3E-7A33E1CD806B}" dt="2022-10-05T21:21:51.512" v="1626"/>
          <ac:picMkLst>
            <pc:docMk/>
            <pc:sldMk cId="1909553984" sldId="2076138356"/>
            <ac:picMk id="250" creationId="{5796EAC8-369A-92E5-29B3-2D6F05C6D05E}"/>
          </ac:picMkLst>
        </pc:picChg>
        <pc:picChg chg="add del mod">
          <ac:chgData name="Eldert Grootenboer" userId="86a8f506-bb1c-4964-839a-78287daf85b1" providerId="ADAL" clId="{49524395-C183-40A6-9D3E-7A33E1CD806B}" dt="2022-10-05T21:21:51.512" v="1626"/>
          <ac:picMkLst>
            <pc:docMk/>
            <pc:sldMk cId="1909553984" sldId="2076138356"/>
            <ac:picMk id="251" creationId="{4EC287D6-4A3F-909D-364D-F2814D977530}"/>
          </ac:picMkLst>
        </pc:picChg>
        <pc:picChg chg="add del mod">
          <ac:chgData name="Eldert Grootenboer" userId="86a8f506-bb1c-4964-839a-78287daf85b1" providerId="ADAL" clId="{49524395-C183-40A6-9D3E-7A33E1CD806B}" dt="2022-10-05T21:21:51.512" v="1626"/>
          <ac:picMkLst>
            <pc:docMk/>
            <pc:sldMk cId="1909553984" sldId="2076138356"/>
            <ac:picMk id="252" creationId="{12003EBB-49CF-22DA-52F3-11F0110E65DC}"/>
          </ac:picMkLst>
        </pc:picChg>
        <pc:picChg chg="add del mod">
          <ac:chgData name="Eldert Grootenboer" userId="86a8f506-bb1c-4964-839a-78287daf85b1" providerId="ADAL" clId="{49524395-C183-40A6-9D3E-7A33E1CD806B}" dt="2022-10-05T21:21:54.706" v="1633"/>
          <ac:picMkLst>
            <pc:docMk/>
            <pc:sldMk cId="1909553984" sldId="2076138356"/>
            <ac:picMk id="264" creationId="{6F794107-D154-12DD-CC9B-9C505E42B0BE}"/>
          </ac:picMkLst>
        </pc:picChg>
        <pc:picChg chg="add del mod">
          <ac:chgData name="Eldert Grootenboer" userId="86a8f506-bb1c-4964-839a-78287daf85b1" providerId="ADAL" clId="{49524395-C183-40A6-9D3E-7A33E1CD806B}" dt="2022-10-05T21:21:54.706" v="1633"/>
          <ac:picMkLst>
            <pc:docMk/>
            <pc:sldMk cId="1909553984" sldId="2076138356"/>
            <ac:picMk id="265" creationId="{66EA246B-6872-F168-D022-1FB706F1A4A6}"/>
          </ac:picMkLst>
        </pc:picChg>
        <pc:picChg chg="add del mod">
          <ac:chgData name="Eldert Grootenboer" userId="86a8f506-bb1c-4964-839a-78287daf85b1" providerId="ADAL" clId="{49524395-C183-40A6-9D3E-7A33E1CD806B}" dt="2022-10-05T21:21:54.706" v="1633"/>
          <ac:picMkLst>
            <pc:docMk/>
            <pc:sldMk cId="1909553984" sldId="2076138356"/>
            <ac:picMk id="266" creationId="{C249CDD5-F9C8-6B8A-64D7-914BB7F345FA}"/>
          </ac:picMkLst>
        </pc:picChg>
        <pc:picChg chg="add del mod">
          <ac:chgData name="Eldert Grootenboer" userId="86a8f506-bb1c-4964-839a-78287daf85b1" providerId="ADAL" clId="{49524395-C183-40A6-9D3E-7A33E1CD806B}" dt="2022-10-05T21:21:54.706" v="1633"/>
          <ac:picMkLst>
            <pc:docMk/>
            <pc:sldMk cId="1909553984" sldId="2076138356"/>
            <ac:picMk id="267" creationId="{E3FDF072-E07A-B299-5C1A-11026A3177F9}"/>
          </ac:picMkLst>
        </pc:picChg>
        <pc:picChg chg="add del mod">
          <ac:chgData name="Eldert Grootenboer" userId="86a8f506-bb1c-4964-839a-78287daf85b1" providerId="ADAL" clId="{49524395-C183-40A6-9D3E-7A33E1CD806B}" dt="2022-10-05T21:21:57.081" v="1639"/>
          <ac:picMkLst>
            <pc:docMk/>
            <pc:sldMk cId="1909553984" sldId="2076138356"/>
            <ac:picMk id="279" creationId="{CB450F31-9917-8338-4AF2-D5A547B856BE}"/>
          </ac:picMkLst>
        </pc:picChg>
        <pc:picChg chg="add del mod">
          <ac:chgData name="Eldert Grootenboer" userId="86a8f506-bb1c-4964-839a-78287daf85b1" providerId="ADAL" clId="{49524395-C183-40A6-9D3E-7A33E1CD806B}" dt="2022-10-05T21:21:57.081" v="1639"/>
          <ac:picMkLst>
            <pc:docMk/>
            <pc:sldMk cId="1909553984" sldId="2076138356"/>
            <ac:picMk id="280" creationId="{101A67BF-5DD6-F8FE-C067-038F93F05DD7}"/>
          </ac:picMkLst>
        </pc:picChg>
        <pc:picChg chg="add del mod">
          <ac:chgData name="Eldert Grootenboer" userId="86a8f506-bb1c-4964-839a-78287daf85b1" providerId="ADAL" clId="{49524395-C183-40A6-9D3E-7A33E1CD806B}" dt="2022-10-05T21:21:57.081" v="1639"/>
          <ac:picMkLst>
            <pc:docMk/>
            <pc:sldMk cId="1909553984" sldId="2076138356"/>
            <ac:picMk id="281" creationId="{F38AD8BF-8423-3EFD-0F1C-C5477AF592F4}"/>
          </ac:picMkLst>
        </pc:picChg>
        <pc:picChg chg="add del mod">
          <ac:chgData name="Eldert Grootenboer" userId="86a8f506-bb1c-4964-839a-78287daf85b1" providerId="ADAL" clId="{49524395-C183-40A6-9D3E-7A33E1CD806B}" dt="2022-10-05T21:21:57.081" v="1639"/>
          <ac:picMkLst>
            <pc:docMk/>
            <pc:sldMk cId="1909553984" sldId="2076138356"/>
            <ac:picMk id="282" creationId="{84C40F36-A10C-A67D-6996-CFA5AD025984}"/>
          </ac:picMkLst>
        </pc:picChg>
        <pc:picChg chg="add del mod">
          <ac:chgData name="Eldert Grootenboer" userId="86a8f506-bb1c-4964-839a-78287daf85b1" providerId="ADAL" clId="{49524395-C183-40A6-9D3E-7A33E1CD806B}" dt="2022-10-05T21:21:59.367" v="1643"/>
          <ac:picMkLst>
            <pc:docMk/>
            <pc:sldMk cId="1909553984" sldId="2076138356"/>
            <ac:picMk id="294" creationId="{0C3CA88C-1FF9-72D6-969F-58EE4F7CC2E5}"/>
          </ac:picMkLst>
        </pc:picChg>
        <pc:picChg chg="add del mod">
          <ac:chgData name="Eldert Grootenboer" userId="86a8f506-bb1c-4964-839a-78287daf85b1" providerId="ADAL" clId="{49524395-C183-40A6-9D3E-7A33E1CD806B}" dt="2022-10-05T21:21:59.367" v="1643"/>
          <ac:picMkLst>
            <pc:docMk/>
            <pc:sldMk cId="1909553984" sldId="2076138356"/>
            <ac:picMk id="295" creationId="{3EEF4AFE-13DE-4B85-A772-E1856F123240}"/>
          </ac:picMkLst>
        </pc:picChg>
        <pc:picChg chg="add del mod">
          <ac:chgData name="Eldert Grootenboer" userId="86a8f506-bb1c-4964-839a-78287daf85b1" providerId="ADAL" clId="{49524395-C183-40A6-9D3E-7A33E1CD806B}" dt="2022-10-05T21:21:59.367" v="1643"/>
          <ac:picMkLst>
            <pc:docMk/>
            <pc:sldMk cId="1909553984" sldId="2076138356"/>
            <ac:picMk id="296" creationId="{6C28D47A-0387-DBBF-2E11-A71FE6EB4F37}"/>
          </ac:picMkLst>
        </pc:picChg>
        <pc:picChg chg="add del mod">
          <ac:chgData name="Eldert Grootenboer" userId="86a8f506-bb1c-4964-839a-78287daf85b1" providerId="ADAL" clId="{49524395-C183-40A6-9D3E-7A33E1CD806B}" dt="2022-10-05T21:21:59.367" v="1643"/>
          <ac:picMkLst>
            <pc:docMk/>
            <pc:sldMk cId="1909553984" sldId="2076138356"/>
            <ac:picMk id="297" creationId="{AC0E1C0F-0146-9DFF-4746-2D6372E2ED64}"/>
          </ac:picMkLst>
        </pc:picChg>
        <pc:picChg chg="add del mod">
          <ac:chgData name="Eldert Grootenboer" userId="86a8f506-bb1c-4964-839a-78287daf85b1" providerId="ADAL" clId="{49524395-C183-40A6-9D3E-7A33E1CD806B}" dt="2022-10-05T21:22:00.876" v="1646"/>
          <ac:picMkLst>
            <pc:docMk/>
            <pc:sldMk cId="1909553984" sldId="2076138356"/>
            <ac:picMk id="309" creationId="{3035C7E5-D484-E390-E343-8863C1DDEA98}"/>
          </ac:picMkLst>
        </pc:picChg>
        <pc:picChg chg="add del mod">
          <ac:chgData name="Eldert Grootenboer" userId="86a8f506-bb1c-4964-839a-78287daf85b1" providerId="ADAL" clId="{49524395-C183-40A6-9D3E-7A33E1CD806B}" dt="2022-10-05T21:22:00.876" v="1646"/>
          <ac:picMkLst>
            <pc:docMk/>
            <pc:sldMk cId="1909553984" sldId="2076138356"/>
            <ac:picMk id="310" creationId="{DA04FB03-9833-9BF5-D07E-3D3F11F89303}"/>
          </ac:picMkLst>
        </pc:picChg>
        <pc:picChg chg="add del mod">
          <ac:chgData name="Eldert Grootenboer" userId="86a8f506-bb1c-4964-839a-78287daf85b1" providerId="ADAL" clId="{49524395-C183-40A6-9D3E-7A33E1CD806B}" dt="2022-10-05T21:22:00.876" v="1646"/>
          <ac:picMkLst>
            <pc:docMk/>
            <pc:sldMk cId="1909553984" sldId="2076138356"/>
            <ac:picMk id="311" creationId="{8024A5E8-5ECD-FFBA-8CE3-12ADACC5A51C}"/>
          </ac:picMkLst>
        </pc:picChg>
        <pc:picChg chg="add del mod">
          <ac:chgData name="Eldert Grootenboer" userId="86a8f506-bb1c-4964-839a-78287daf85b1" providerId="ADAL" clId="{49524395-C183-40A6-9D3E-7A33E1CD806B}" dt="2022-10-05T21:22:00.876" v="1646"/>
          <ac:picMkLst>
            <pc:docMk/>
            <pc:sldMk cId="1909553984" sldId="2076138356"/>
            <ac:picMk id="312" creationId="{F71E4FC7-CD25-72F9-7748-D0CF439873B4}"/>
          </ac:picMkLst>
        </pc:picChg>
        <pc:picChg chg="add del mod">
          <ac:chgData name="Eldert Grootenboer" userId="86a8f506-bb1c-4964-839a-78287daf85b1" providerId="ADAL" clId="{49524395-C183-40A6-9D3E-7A33E1CD806B}" dt="2022-10-05T21:24:22.005" v="1725" actId="478"/>
          <ac:picMkLst>
            <pc:docMk/>
            <pc:sldMk cId="1909553984" sldId="2076138356"/>
            <ac:picMk id="324" creationId="{1CAE1B42-DE1F-2D6A-AD51-2D2E4965394F}"/>
          </ac:picMkLst>
        </pc:picChg>
        <pc:picChg chg="add del mod">
          <ac:chgData name="Eldert Grootenboer" userId="86a8f506-bb1c-4964-839a-78287daf85b1" providerId="ADAL" clId="{49524395-C183-40A6-9D3E-7A33E1CD806B}" dt="2022-10-05T21:24:22.005" v="1725" actId="478"/>
          <ac:picMkLst>
            <pc:docMk/>
            <pc:sldMk cId="1909553984" sldId="2076138356"/>
            <ac:picMk id="325" creationId="{23A64668-266F-D007-7146-A33F4289930F}"/>
          </ac:picMkLst>
        </pc:picChg>
        <pc:picChg chg="add del mod">
          <ac:chgData name="Eldert Grootenboer" userId="86a8f506-bb1c-4964-839a-78287daf85b1" providerId="ADAL" clId="{49524395-C183-40A6-9D3E-7A33E1CD806B}" dt="2022-10-05T21:24:22.005" v="1725" actId="478"/>
          <ac:picMkLst>
            <pc:docMk/>
            <pc:sldMk cId="1909553984" sldId="2076138356"/>
            <ac:picMk id="326" creationId="{0EE0B75F-4CA3-41D6-AC99-71FF01FDC16F}"/>
          </ac:picMkLst>
        </pc:picChg>
        <pc:picChg chg="add del mod">
          <ac:chgData name="Eldert Grootenboer" userId="86a8f506-bb1c-4964-839a-78287daf85b1" providerId="ADAL" clId="{49524395-C183-40A6-9D3E-7A33E1CD806B}" dt="2022-10-05T21:24:22.005" v="1725" actId="478"/>
          <ac:picMkLst>
            <pc:docMk/>
            <pc:sldMk cId="1909553984" sldId="2076138356"/>
            <ac:picMk id="327" creationId="{0AF04A1A-436D-D6B4-6EA2-0A675376B6D8}"/>
          </ac:picMkLst>
        </pc:picChg>
        <pc:picChg chg="mod">
          <ac:chgData name="Eldert Grootenboer" userId="86a8f506-bb1c-4964-839a-78287daf85b1" providerId="ADAL" clId="{49524395-C183-40A6-9D3E-7A33E1CD806B}" dt="2022-10-05T21:24:22.627" v="1726"/>
          <ac:picMkLst>
            <pc:docMk/>
            <pc:sldMk cId="1909553984" sldId="2076138356"/>
            <ac:picMk id="335" creationId="{4FAD82C2-4EDA-8020-DD40-E98EBBCC649C}"/>
          </ac:picMkLst>
        </pc:picChg>
        <pc:picChg chg="mod">
          <ac:chgData name="Eldert Grootenboer" userId="86a8f506-bb1c-4964-839a-78287daf85b1" providerId="ADAL" clId="{49524395-C183-40A6-9D3E-7A33E1CD806B}" dt="2022-10-05T21:24:22.627" v="1726"/>
          <ac:picMkLst>
            <pc:docMk/>
            <pc:sldMk cId="1909553984" sldId="2076138356"/>
            <ac:picMk id="394" creationId="{57500545-B2F7-1643-C839-905CB3E43D18}"/>
          </ac:picMkLst>
        </pc:picChg>
        <pc:picChg chg="mod">
          <ac:chgData name="Eldert Grootenboer" userId="86a8f506-bb1c-4964-839a-78287daf85b1" providerId="ADAL" clId="{49524395-C183-40A6-9D3E-7A33E1CD806B}" dt="2022-10-05T21:25:52.173" v="1834"/>
          <ac:picMkLst>
            <pc:docMk/>
            <pc:sldMk cId="1909553984" sldId="2076138356"/>
            <ac:picMk id="426" creationId="{8CFFAF60-6735-4693-4318-A7927564C5FC}"/>
          </ac:picMkLst>
        </pc:picChg>
        <pc:cxnChg chg="add del mod">
          <ac:chgData name="Eldert Grootenboer" userId="86a8f506-bb1c-4964-839a-78287daf85b1" providerId="ADAL" clId="{49524395-C183-40A6-9D3E-7A33E1CD806B}" dt="2022-10-05T21:16:15.316" v="1500" actId="21"/>
          <ac:cxnSpMkLst>
            <pc:docMk/>
            <pc:sldMk cId="1909553984" sldId="2076138356"/>
            <ac:cxnSpMk id="37" creationId="{ECA79AF6-7D6D-43FB-8197-4FB519BE0FEF}"/>
          </ac:cxnSpMkLst>
        </pc:cxnChg>
        <pc:cxnChg chg="add del mod">
          <ac:chgData name="Eldert Grootenboer" userId="86a8f506-bb1c-4964-839a-78287daf85b1" providerId="ADAL" clId="{49524395-C183-40A6-9D3E-7A33E1CD806B}" dt="2022-10-05T21:16:15.316" v="1500" actId="21"/>
          <ac:cxnSpMkLst>
            <pc:docMk/>
            <pc:sldMk cId="1909553984" sldId="2076138356"/>
            <ac:cxnSpMk id="39" creationId="{09B34313-A7D6-4DFB-B7D2-34398650157B}"/>
          </ac:cxnSpMkLst>
        </pc:cxnChg>
        <pc:cxnChg chg="add del mod">
          <ac:chgData name="Eldert Grootenboer" userId="86a8f506-bb1c-4964-839a-78287daf85b1" providerId="ADAL" clId="{49524395-C183-40A6-9D3E-7A33E1CD806B}" dt="2022-10-05T21:16:21.437" v="1502"/>
          <ac:cxnSpMkLst>
            <pc:docMk/>
            <pc:sldMk cId="1909553984" sldId="2076138356"/>
            <ac:cxnSpMk id="111" creationId="{A17DE18C-BBF1-2679-3AC6-144AB2FC39DA}"/>
          </ac:cxnSpMkLst>
        </pc:cxnChg>
        <pc:cxnChg chg="add del mod">
          <ac:chgData name="Eldert Grootenboer" userId="86a8f506-bb1c-4964-839a-78287daf85b1" providerId="ADAL" clId="{49524395-C183-40A6-9D3E-7A33E1CD806B}" dt="2022-10-05T21:16:21.437" v="1502"/>
          <ac:cxnSpMkLst>
            <pc:docMk/>
            <pc:sldMk cId="1909553984" sldId="2076138356"/>
            <ac:cxnSpMk id="113" creationId="{742F555C-51F5-9615-FC01-65B0E206C213}"/>
          </ac:cxnSpMkLst>
        </pc:cxnChg>
        <pc:cxnChg chg="add del mod">
          <ac:chgData name="Eldert Grootenboer" userId="86a8f506-bb1c-4964-839a-78287daf85b1" providerId="ADAL" clId="{49524395-C183-40A6-9D3E-7A33E1CD806B}" dt="2022-10-05T21:16:24.536" v="1504"/>
          <ac:cxnSpMkLst>
            <pc:docMk/>
            <pc:sldMk cId="1909553984" sldId="2076138356"/>
            <ac:cxnSpMk id="166" creationId="{AC5ECF1B-63C6-1008-FD16-E80707347103}"/>
          </ac:cxnSpMkLst>
        </pc:cxnChg>
        <pc:cxnChg chg="add del mod">
          <ac:chgData name="Eldert Grootenboer" userId="86a8f506-bb1c-4964-839a-78287daf85b1" providerId="ADAL" clId="{49524395-C183-40A6-9D3E-7A33E1CD806B}" dt="2022-10-05T21:16:24.536" v="1504"/>
          <ac:cxnSpMkLst>
            <pc:docMk/>
            <pc:sldMk cId="1909553984" sldId="2076138356"/>
            <ac:cxnSpMk id="168" creationId="{8D2D7A0E-D1B8-159C-F58B-6D34D3D6735A}"/>
          </ac:cxnSpMkLst>
        </pc:cxnChg>
        <pc:cxnChg chg="add del mod">
          <ac:chgData name="Eldert Grootenboer" userId="86a8f506-bb1c-4964-839a-78287daf85b1" providerId="ADAL" clId="{49524395-C183-40A6-9D3E-7A33E1CD806B}" dt="2022-10-05T21:24:22.005" v="1725" actId="478"/>
          <ac:cxnSpMkLst>
            <pc:docMk/>
            <pc:sldMk cId="1909553984" sldId="2076138356"/>
            <ac:cxnSpMk id="221" creationId="{C0B2ACCF-624C-14D6-94C1-97BEE7100729}"/>
          </ac:cxnSpMkLst>
        </pc:cxnChg>
        <pc:cxnChg chg="add del mod">
          <ac:chgData name="Eldert Grootenboer" userId="86a8f506-bb1c-4964-839a-78287daf85b1" providerId="ADAL" clId="{49524395-C183-40A6-9D3E-7A33E1CD806B}" dt="2022-10-05T21:24:22.005" v="1725" actId="478"/>
          <ac:cxnSpMkLst>
            <pc:docMk/>
            <pc:sldMk cId="1909553984" sldId="2076138356"/>
            <ac:cxnSpMk id="223" creationId="{019E13F3-624B-FAEA-5798-8DB72F50723D}"/>
          </ac:cxnSpMkLst>
        </pc:cxnChg>
        <pc:cxnChg chg="add mod">
          <ac:chgData name="Eldert Grootenboer" userId="86a8f506-bb1c-4964-839a-78287daf85b1" providerId="ADAL" clId="{49524395-C183-40A6-9D3E-7A33E1CD806B}" dt="2022-10-05T21:24:30.804" v="1770" actId="1038"/>
          <ac:cxnSpMkLst>
            <pc:docMk/>
            <pc:sldMk cId="1909553984" sldId="2076138356"/>
            <ac:cxnSpMk id="420" creationId="{65F36CFD-D5BB-4560-2F99-F8B13AB40EE3}"/>
          </ac:cxnSpMkLst>
        </pc:cxnChg>
        <pc:cxnChg chg="add mod">
          <ac:chgData name="Eldert Grootenboer" userId="86a8f506-bb1c-4964-839a-78287daf85b1" providerId="ADAL" clId="{49524395-C183-40A6-9D3E-7A33E1CD806B}" dt="2022-10-05T21:26:03.030" v="1937" actId="1035"/>
          <ac:cxnSpMkLst>
            <pc:docMk/>
            <pc:sldMk cId="1909553984" sldId="2076138356"/>
            <ac:cxnSpMk id="421" creationId="{BE6613E8-C7C4-2A92-26B2-23343649C2C3}"/>
          </ac:cxnSpMkLst>
        </pc:cxnChg>
      </pc:sldChg>
      <pc:sldChg chg="modSp add del mod">
        <pc:chgData name="Eldert Grootenboer" userId="86a8f506-bb1c-4964-839a-78287daf85b1" providerId="ADAL" clId="{49524395-C183-40A6-9D3E-7A33E1CD806B}" dt="2022-10-05T19:25:57.309" v="700" actId="2890"/>
        <pc:sldMkLst>
          <pc:docMk/>
          <pc:sldMk cId="2270314000" sldId="2076138356"/>
        </pc:sldMkLst>
        <pc:spChg chg="mod">
          <ac:chgData name="Eldert Grootenboer" userId="86a8f506-bb1c-4964-839a-78287daf85b1" providerId="ADAL" clId="{49524395-C183-40A6-9D3E-7A33E1CD806B}" dt="2022-10-05T19:25:56.312" v="699"/>
          <ac:spMkLst>
            <pc:docMk/>
            <pc:sldMk cId="2270314000" sldId="2076138356"/>
            <ac:spMk id="4" creationId="{08664C4B-0702-47A2-A883-0283353F0852}"/>
          </ac:spMkLst>
        </pc:spChg>
      </pc:sldChg>
      <pc:sldChg chg="addSp delSp add del">
        <pc:chgData name="Eldert Grootenboer" userId="86a8f506-bb1c-4964-839a-78287daf85b1" providerId="ADAL" clId="{49524395-C183-40A6-9D3E-7A33E1CD806B}" dt="2022-10-05T21:24:52.636" v="1772" actId="47"/>
        <pc:sldMkLst>
          <pc:docMk/>
          <pc:sldMk cId="573620279" sldId="2076138357"/>
        </pc:sldMkLst>
        <pc:spChg chg="add del">
          <ac:chgData name="Eldert Grootenboer" userId="86a8f506-bb1c-4964-839a-78287daf85b1" providerId="ADAL" clId="{49524395-C183-40A6-9D3E-7A33E1CD806B}" dt="2022-10-05T21:17:35.200" v="1514" actId="478"/>
          <ac:spMkLst>
            <pc:docMk/>
            <pc:sldMk cId="573620279" sldId="2076138357"/>
            <ac:spMk id="9" creationId="{100EDD19-6802-4EC3-95CE-CFFAB042CFD6}"/>
          </ac:spMkLst>
        </pc:spChg>
        <pc:spChg chg="add del">
          <ac:chgData name="Eldert Grootenboer" userId="86a8f506-bb1c-4964-839a-78287daf85b1" providerId="ADAL" clId="{49524395-C183-40A6-9D3E-7A33E1CD806B}" dt="2022-10-05T21:17:35.200" v="1514" actId="478"/>
          <ac:spMkLst>
            <pc:docMk/>
            <pc:sldMk cId="573620279" sldId="2076138357"/>
            <ac:spMk id="11" creationId="{DB17E863-922E-4C26-BD64-E8FD41D28661}"/>
          </ac:spMkLst>
        </pc:spChg>
        <pc:spChg chg="add del">
          <ac:chgData name="Eldert Grootenboer" userId="86a8f506-bb1c-4964-839a-78287daf85b1" providerId="ADAL" clId="{49524395-C183-40A6-9D3E-7A33E1CD806B}" dt="2022-10-05T21:17:35.200" v="1514" actId="478"/>
          <ac:spMkLst>
            <pc:docMk/>
            <pc:sldMk cId="573620279" sldId="2076138357"/>
            <ac:spMk id="202" creationId="{D733C693-6CCA-1C62-3A66-7C489DD5FD57}"/>
          </ac:spMkLst>
        </pc:spChg>
        <pc:spChg chg="add del">
          <ac:chgData name="Eldert Grootenboer" userId="86a8f506-bb1c-4964-839a-78287daf85b1" providerId="ADAL" clId="{49524395-C183-40A6-9D3E-7A33E1CD806B}" dt="2022-10-05T21:17:35.200" v="1514" actId="478"/>
          <ac:spMkLst>
            <pc:docMk/>
            <pc:sldMk cId="573620279" sldId="2076138357"/>
            <ac:spMk id="203" creationId="{458A2A57-9F57-B4A2-766B-5CC4235D421C}"/>
          </ac:spMkLst>
        </pc:spChg>
        <pc:spChg chg="add del">
          <ac:chgData name="Eldert Grootenboer" userId="86a8f506-bb1c-4964-839a-78287daf85b1" providerId="ADAL" clId="{49524395-C183-40A6-9D3E-7A33E1CD806B}" dt="2022-10-05T21:17:35.200" v="1514" actId="478"/>
          <ac:spMkLst>
            <pc:docMk/>
            <pc:sldMk cId="573620279" sldId="2076138357"/>
            <ac:spMk id="204" creationId="{4B793FCB-9999-B1E0-EA19-F120C6696628}"/>
          </ac:spMkLst>
        </pc:spChg>
        <pc:spChg chg="add del">
          <ac:chgData name="Eldert Grootenboer" userId="86a8f506-bb1c-4964-839a-78287daf85b1" providerId="ADAL" clId="{49524395-C183-40A6-9D3E-7A33E1CD806B}" dt="2022-10-05T21:17:35.200" v="1514" actId="478"/>
          <ac:spMkLst>
            <pc:docMk/>
            <pc:sldMk cId="573620279" sldId="2076138357"/>
            <ac:spMk id="209" creationId="{0ACC9CCE-DC2F-9F50-1CFC-BD790E4F5227}"/>
          </ac:spMkLst>
        </pc:spChg>
        <pc:spChg chg="add del">
          <ac:chgData name="Eldert Grootenboer" userId="86a8f506-bb1c-4964-839a-78287daf85b1" providerId="ADAL" clId="{49524395-C183-40A6-9D3E-7A33E1CD806B}" dt="2022-10-05T21:17:35.200" v="1514" actId="478"/>
          <ac:spMkLst>
            <pc:docMk/>
            <pc:sldMk cId="573620279" sldId="2076138357"/>
            <ac:spMk id="210" creationId="{2CDE7E18-B93A-C3DA-C474-63DD259F4E50}"/>
          </ac:spMkLst>
        </pc:spChg>
        <pc:spChg chg="add del">
          <ac:chgData name="Eldert Grootenboer" userId="86a8f506-bb1c-4964-839a-78287daf85b1" providerId="ADAL" clId="{49524395-C183-40A6-9D3E-7A33E1CD806B}" dt="2022-10-05T21:17:35.200" v="1514" actId="478"/>
          <ac:spMkLst>
            <pc:docMk/>
            <pc:sldMk cId="573620279" sldId="2076138357"/>
            <ac:spMk id="211" creationId="{A4FA80D0-1989-D915-55BB-B2200BFA66C3}"/>
          </ac:spMkLst>
        </pc:spChg>
        <pc:spChg chg="add del">
          <ac:chgData name="Eldert Grootenboer" userId="86a8f506-bb1c-4964-839a-78287daf85b1" providerId="ADAL" clId="{49524395-C183-40A6-9D3E-7A33E1CD806B}" dt="2022-10-05T21:17:35.200" v="1514" actId="478"/>
          <ac:spMkLst>
            <pc:docMk/>
            <pc:sldMk cId="573620279" sldId="2076138357"/>
            <ac:spMk id="212" creationId="{6E32B59E-12D4-F7A5-DAA3-DAD401F5B5E1}"/>
          </ac:spMkLst>
        </pc:spChg>
        <pc:spChg chg="add del">
          <ac:chgData name="Eldert Grootenboer" userId="86a8f506-bb1c-4964-839a-78287daf85b1" providerId="ADAL" clId="{49524395-C183-40A6-9D3E-7A33E1CD806B}" dt="2022-10-05T21:17:35.200" v="1514" actId="478"/>
          <ac:spMkLst>
            <pc:docMk/>
            <pc:sldMk cId="573620279" sldId="2076138357"/>
            <ac:spMk id="222" creationId="{9C2F6B3A-FEEB-6BE4-983E-0582040E2DDC}"/>
          </ac:spMkLst>
        </pc:spChg>
        <pc:spChg chg="add del">
          <ac:chgData name="Eldert Grootenboer" userId="86a8f506-bb1c-4964-839a-78287daf85b1" providerId="ADAL" clId="{49524395-C183-40A6-9D3E-7A33E1CD806B}" dt="2022-10-05T21:17:35.200" v="1514" actId="478"/>
          <ac:spMkLst>
            <pc:docMk/>
            <pc:sldMk cId="573620279" sldId="2076138357"/>
            <ac:spMk id="224" creationId="{70FE2148-A39B-8DEE-271B-7D513D9EC663}"/>
          </ac:spMkLst>
        </pc:spChg>
        <pc:spChg chg="add del">
          <ac:chgData name="Eldert Grootenboer" userId="86a8f506-bb1c-4964-839a-78287daf85b1" providerId="ADAL" clId="{49524395-C183-40A6-9D3E-7A33E1CD806B}" dt="2022-10-05T21:17:35.200" v="1514" actId="478"/>
          <ac:spMkLst>
            <pc:docMk/>
            <pc:sldMk cId="573620279" sldId="2076138357"/>
            <ac:spMk id="225" creationId="{0445D512-4B25-AA3F-ECD9-C730FF1775C0}"/>
          </ac:spMkLst>
        </pc:spChg>
        <pc:spChg chg="add del">
          <ac:chgData name="Eldert Grootenboer" userId="86a8f506-bb1c-4964-839a-78287daf85b1" providerId="ADAL" clId="{49524395-C183-40A6-9D3E-7A33E1CD806B}" dt="2022-10-05T21:17:35.200" v="1514" actId="478"/>
          <ac:spMkLst>
            <pc:docMk/>
            <pc:sldMk cId="573620279" sldId="2076138357"/>
            <ac:spMk id="226" creationId="{2F7332A9-84E7-EBB1-5F70-38ED36A269CC}"/>
          </ac:spMkLst>
        </pc:spChg>
        <pc:spChg chg="add del">
          <ac:chgData name="Eldert Grootenboer" userId="86a8f506-bb1c-4964-839a-78287daf85b1" providerId="ADAL" clId="{49524395-C183-40A6-9D3E-7A33E1CD806B}" dt="2022-10-05T21:17:35.200" v="1514" actId="478"/>
          <ac:spMkLst>
            <pc:docMk/>
            <pc:sldMk cId="573620279" sldId="2076138357"/>
            <ac:spMk id="227" creationId="{36E468EB-E552-F956-2871-7D09786829AE}"/>
          </ac:spMkLst>
        </pc:spChg>
        <pc:spChg chg="add del">
          <ac:chgData name="Eldert Grootenboer" userId="86a8f506-bb1c-4964-839a-78287daf85b1" providerId="ADAL" clId="{49524395-C183-40A6-9D3E-7A33E1CD806B}" dt="2022-10-05T21:17:35.200" v="1514" actId="478"/>
          <ac:spMkLst>
            <pc:docMk/>
            <pc:sldMk cId="573620279" sldId="2076138357"/>
            <ac:spMk id="229" creationId="{5E3B2A01-93FE-55BA-4F0B-F05138ADC429}"/>
          </ac:spMkLst>
        </pc:spChg>
        <pc:spChg chg="add del">
          <ac:chgData name="Eldert Grootenboer" userId="86a8f506-bb1c-4964-839a-78287daf85b1" providerId="ADAL" clId="{49524395-C183-40A6-9D3E-7A33E1CD806B}" dt="2022-10-05T21:17:35.200" v="1514" actId="478"/>
          <ac:spMkLst>
            <pc:docMk/>
            <pc:sldMk cId="573620279" sldId="2076138357"/>
            <ac:spMk id="231" creationId="{8A44B4C1-6DBB-4403-645D-A43037E0F397}"/>
          </ac:spMkLst>
        </pc:spChg>
        <pc:spChg chg="add del">
          <ac:chgData name="Eldert Grootenboer" userId="86a8f506-bb1c-4964-839a-78287daf85b1" providerId="ADAL" clId="{49524395-C183-40A6-9D3E-7A33E1CD806B}" dt="2022-10-05T21:17:35.200" v="1514" actId="478"/>
          <ac:spMkLst>
            <pc:docMk/>
            <pc:sldMk cId="573620279" sldId="2076138357"/>
            <ac:spMk id="232" creationId="{A71BF626-EFB5-6E91-869C-F9C302F010BB}"/>
          </ac:spMkLst>
        </pc:spChg>
        <pc:spChg chg="add del">
          <ac:chgData name="Eldert Grootenboer" userId="86a8f506-bb1c-4964-839a-78287daf85b1" providerId="ADAL" clId="{49524395-C183-40A6-9D3E-7A33E1CD806B}" dt="2022-10-05T21:17:35.200" v="1514" actId="478"/>
          <ac:spMkLst>
            <pc:docMk/>
            <pc:sldMk cId="573620279" sldId="2076138357"/>
            <ac:spMk id="233" creationId="{BCB7F004-3945-1CF2-6C35-3D1A4BFE6442}"/>
          </ac:spMkLst>
        </pc:spChg>
        <pc:spChg chg="add del">
          <ac:chgData name="Eldert Grootenboer" userId="86a8f506-bb1c-4964-839a-78287daf85b1" providerId="ADAL" clId="{49524395-C183-40A6-9D3E-7A33E1CD806B}" dt="2022-10-05T21:17:35.200" v="1514" actId="478"/>
          <ac:spMkLst>
            <pc:docMk/>
            <pc:sldMk cId="573620279" sldId="2076138357"/>
            <ac:spMk id="234" creationId="{65B6658C-1BD1-024F-70D2-BEB4E65D6BF2}"/>
          </ac:spMkLst>
        </pc:spChg>
        <pc:spChg chg="add del">
          <ac:chgData name="Eldert Grootenboer" userId="86a8f506-bb1c-4964-839a-78287daf85b1" providerId="ADAL" clId="{49524395-C183-40A6-9D3E-7A33E1CD806B}" dt="2022-10-05T21:17:35.200" v="1514" actId="478"/>
          <ac:spMkLst>
            <pc:docMk/>
            <pc:sldMk cId="573620279" sldId="2076138357"/>
            <ac:spMk id="235" creationId="{22BF59FB-E35F-38F0-C2AC-10649AC8058D}"/>
          </ac:spMkLst>
        </pc:spChg>
        <pc:spChg chg="add del">
          <ac:chgData name="Eldert Grootenboer" userId="86a8f506-bb1c-4964-839a-78287daf85b1" providerId="ADAL" clId="{49524395-C183-40A6-9D3E-7A33E1CD806B}" dt="2022-10-05T21:17:35.200" v="1514" actId="478"/>
          <ac:spMkLst>
            <pc:docMk/>
            <pc:sldMk cId="573620279" sldId="2076138357"/>
            <ac:spMk id="236" creationId="{C954F65C-7790-603A-6968-A255D42F279F}"/>
          </ac:spMkLst>
        </pc:spChg>
        <pc:spChg chg="add del">
          <ac:chgData name="Eldert Grootenboer" userId="86a8f506-bb1c-4964-839a-78287daf85b1" providerId="ADAL" clId="{49524395-C183-40A6-9D3E-7A33E1CD806B}" dt="2022-10-05T21:17:35.200" v="1514" actId="478"/>
          <ac:spMkLst>
            <pc:docMk/>
            <pc:sldMk cId="573620279" sldId="2076138357"/>
            <ac:spMk id="237" creationId="{8CAFFF6E-D315-A009-D99D-FD0C37625AFF}"/>
          </ac:spMkLst>
        </pc:spChg>
        <pc:spChg chg="add del">
          <ac:chgData name="Eldert Grootenboer" userId="86a8f506-bb1c-4964-839a-78287daf85b1" providerId="ADAL" clId="{49524395-C183-40A6-9D3E-7A33E1CD806B}" dt="2022-10-05T21:17:35.200" v="1514" actId="478"/>
          <ac:spMkLst>
            <pc:docMk/>
            <pc:sldMk cId="573620279" sldId="2076138357"/>
            <ac:spMk id="238" creationId="{9F823D92-BC47-C175-BA34-779DC9E8D05A}"/>
          </ac:spMkLst>
        </pc:spChg>
        <pc:grpChg chg="add del">
          <ac:chgData name="Eldert Grootenboer" userId="86a8f506-bb1c-4964-839a-78287daf85b1" providerId="ADAL" clId="{49524395-C183-40A6-9D3E-7A33E1CD806B}" dt="2022-10-05T21:17:35.200" v="1514" actId="478"/>
          <ac:grpSpMkLst>
            <pc:docMk/>
            <pc:sldMk cId="573620279" sldId="2076138357"/>
            <ac:grpSpMk id="184" creationId="{7E348A09-359B-105E-1323-C1DD6110A6B9}"/>
          </ac:grpSpMkLst>
        </pc:grpChg>
        <pc:grpChg chg="add del">
          <ac:chgData name="Eldert Grootenboer" userId="86a8f506-bb1c-4964-839a-78287daf85b1" providerId="ADAL" clId="{49524395-C183-40A6-9D3E-7A33E1CD806B}" dt="2022-10-05T21:17:35.200" v="1514" actId="478"/>
          <ac:grpSpMkLst>
            <pc:docMk/>
            <pc:sldMk cId="573620279" sldId="2076138357"/>
            <ac:grpSpMk id="194" creationId="{2A48E599-241C-D98B-B314-EE3832A5295C}"/>
          </ac:grpSpMkLst>
        </pc:grpChg>
        <pc:grpChg chg="add del">
          <ac:chgData name="Eldert Grootenboer" userId="86a8f506-bb1c-4964-839a-78287daf85b1" providerId="ADAL" clId="{49524395-C183-40A6-9D3E-7A33E1CD806B}" dt="2022-10-05T21:17:35.200" v="1514" actId="478"/>
          <ac:grpSpMkLst>
            <pc:docMk/>
            <pc:sldMk cId="573620279" sldId="2076138357"/>
            <ac:grpSpMk id="205" creationId="{D8D03C92-A307-E1D9-B9CF-DA72455091A1}"/>
          </ac:grpSpMkLst>
        </pc:grpChg>
        <pc:picChg chg="add del">
          <ac:chgData name="Eldert Grootenboer" userId="86a8f506-bb1c-4964-839a-78287daf85b1" providerId="ADAL" clId="{49524395-C183-40A6-9D3E-7A33E1CD806B}" dt="2022-10-05T21:17:35.200" v="1514" actId="478"/>
          <ac:picMkLst>
            <pc:docMk/>
            <pc:sldMk cId="573620279" sldId="2076138357"/>
            <ac:picMk id="213" creationId="{8D47BB0B-B424-3079-AFE0-D661C45C0C76}"/>
          </ac:picMkLst>
        </pc:picChg>
        <pc:picChg chg="add del">
          <ac:chgData name="Eldert Grootenboer" userId="86a8f506-bb1c-4964-839a-78287daf85b1" providerId="ADAL" clId="{49524395-C183-40A6-9D3E-7A33E1CD806B}" dt="2022-10-05T21:17:35.200" v="1514" actId="478"/>
          <ac:picMkLst>
            <pc:docMk/>
            <pc:sldMk cId="573620279" sldId="2076138357"/>
            <ac:picMk id="214" creationId="{3DC65CFA-7582-773A-2FA5-79F122057836}"/>
          </ac:picMkLst>
        </pc:picChg>
        <pc:picChg chg="add del">
          <ac:chgData name="Eldert Grootenboer" userId="86a8f506-bb1c-4964-839a-78287daf85b1" providerId="ADAL" clId="{49524395-C183-40A6-9D3E-7A33E1CD806B}" dt="2022-10-05T21:17:35.200" v="1514" actId="478"/>
          <ac:picMkLst>
            <pc:docMk/>
            <pc:sldMk cId="573620279" sldId="2076138357"/>
            <ac:picMk id="215" creationId="{FCD71BF7-6B30-0C8E-2871-51A1CD01BFF6}"/>
          </ac:picMkLst>
        </pc:picChg>
        <pc:picChg chg="add del">
          <ac:chgData name="Eldert Grootenboer" userId="86a8f506-bb1c-4964-839a-78287daf85b1" providerId="ADAL" clId="{49524395-C183-40A6-9D3E-7A33E1CD806B}" dt="2022-10-05T21:17:35.200" v="1514" actId="478"/>
          <ac:picMkLst>
            <pc:docMk/>
            <pc:sldMk cId="573620279" sldId="2076138357"/>
            <ac:picMk id="216" creationId="{C2F7F626-053C-EE3C-68D3-9EF5E9905898}"/>
          </ac:picMkLst>
        </pc:picChg>
        <pc:picChg chg="add del">
          <ac:chgData name="Eldert Grootenboer" userId="86a8f506-bb1c-4964-839a-78287daf85b1" providerId="ADAL" clId="{49524395-C183-40A6-9D3E-7A33E1CD806B}" dt="2022-10-05T21:17:35.200" v="1514" actId="478"/>
          <ac:picMkLst>
            <pc:docMk/>
            <pc:sldMk cId="573620279" sldId="2076138357"/>
            <ac:picMk id="217" creationId="{991EBFB8-9A60-82C5-6F4F-86679D593299}"/>
          </ac:picMkLst>
        </pc:picChg>
        <pc:picChg chg="add del">
          <ac:chgData name="Eldert Grootenboer" userId="86a8f506-bb1c-4964-839a-78287daf85b1" providerId="ADAL" clId="{49524395-C183-40A6-9D3E-7A33E1CD806B}" dt="2022-10-05T21:17:35.200" v="1514" actId="478"/>
          <ac:picMkLst>
            <pc:docMk/>
            <pc:sldMk cId="573620279" sldId="2076138357"/>
            <ac:picMk id="218" creationId="{42010A51-ABD7-F906-357B-C6A99CBFDFC6}"/>
          </ac:picMkLst>
        </pc:picChg>
        <pc:picChg chg="add del">
          <ac:chgData name="Eldert Grootenboer" userId="86a8f506-bb1c-4964-839a-78287daf85b1" providerId="ADAL" clId="{49524395-C183-40A6-9D3E-7A33E1CD806B}" dt="2022-10-05T21:17:35.200" v="1514" actId="478"/>
          <ac:picMkLst>
            <pc:docMk/>
            <pc:sldMk cId="573620279" sldId="2076138357"/>
            <ac:picMk id="219" creationId="{2DFB81A1-C29C-AA79-4695-94002675A8CE}"/>
          </ac:picMkLst>
        </pc:picChg>
        <pc:picChg chg="add del">
          <ac:chgData name="Eldert Grootenboer" userId="86a8f506-bb1c-4964-839a-78287daf85b1" providerId="ADAL" clId="{49524395-C183-40A6-9D3E-7A33E1CD806B}" dt="2022-10-05T21:17:35.200" v="1514" actId="478"/>
          <ac:picMkLst>
            <pc:docMk/>
            <pc:sldMk cId="573620279" sldId="2076138357"/>
            <ac:picMk id="220" creationId="{53D1F016-0291-945C-ACC1-3190FA6D1BA1}"/>
          </ac:picMkLst>
        </pc:picChg>
        <pc:picChg chg="add del">
          <ac:chgData name="Eldert Grootenboer" userId="86a8f506-bb1c-4964-839a-78287daf85b1" providerId="ADAL" clId="{49524395-C183-40A6-9D3E-7A33E1CD806B}" dt="2022-10-05T21:17:35.200" v="1514" actId="478"/>
          <ac:picMkLst>
            <pc:docMk/>
            <pc:sldMk cId="573620279" sldId="2076138357"/>
            <ac:picMk id="228" creationId="{6CE2EE2B-5646-CDAD-D266-63625D1FF775}"/>
          </ac:picMkLst>
        </pc:picChg>
        <pc:picChg chg="add del">
          <ac:chgData name="Eldert Grootenboer" userId="86a8f506-bb1c-4964-839a-78287daf85b1" providerId="ADAL" clId="{49524395-C183-40A6-9D3E-7A33E1CD806B}" dt="2022-10-05T21:17:35.200" v="1514" actId="478"/>
          <ac:picMkLst>
            <pc:docMk/>
            <pc:sldMk cId="573620279" sldId="2076138357"/>
            <ac:picMk id="230" creationId="{5803A240-D0B6-1BF1-8271-23F66640FE2C}"/>
          </ac:picMkLst>
        </pc:picChg>
        <pc:cxnChg chg="add del">
          <ac:chgData name="Eldert Grootenboer" userId="86a8f506-bb1c-4964-839a-78287daf85b1" providerId="ADAL" clId="{49524395-C183-40A6-9D3E-7A33E1CD806B}" dt="2022-10-05T21:17:35.200" v="1514" actId="478"/>
          <ac:cxnSpMkLst>
            <pc:docMk/>
            <pc:sldMk cId="573620279" sldId="2076138357"/>
            <ac:cxnSpMk id="221" creationId="{C0B2ACCF-624C-14D6-94C1-97BEE7100729}"/>
          </ac:cxnSpMkLst>
        </pc:cxnChg>
        <pc:cxnChg chg="add del">
          <ac:chgData name="Eldert Grootenboer" userId="86a8f506-bb1c-4964-839a-78287daf85b1" providerId="ADAL" clId="{49524395-C183-40A6-9D3E-7A33E1CD806B}" dt="2022-10-05T21:17:35.200" v="1514" actId="478"/>
          <ac:cxnSpMkLst>
            <pc:docMk/>
            <pc:sldMk cId="573620279" sldId="2076138357"/>
            <ac:cxnSpMk id="223" creationId="{019E13F3-624B-FAEA-5798-8DB72F50723D}"/>
          </ac:cxnSpMkLst>
        </pc:cxnChg>
      </pc:sldChg>
      <pc:sldChg chg="add mod modShow">
        <pc:chgData name="Eldert Grootenboer" userId="86a8f506-bb1c-4964-839a-78287daf85b1" providerId="ADAL" clId="{49524395-C183-40A6-9D3E-7A33E1CD806B}" dt="2022-10-26T07:05:27.757" v="2767" actId="729"/>
        <pc:sldMkLst>
          <pc:docMk/>
          <pc:sldMk cId="1394881098" sldId="2076138357"/>
        </pc:sldMkLst>
      </pc:sldChg>
      <pc:sldChg chg="addSp delSp modSp add del modAnim">
        <pc:chgData name="Eldert Grootenboer" userId="86a8f506-bb1c-4964-839a-78287daf85b1" providerId="ADAL" clId="{49524395-C183-40A6-9D3E-7A33E1CD806B}" dt="2022-10-05T21:24:50.700" v="1771" actId="2696"/>
        <pc:sldMkLst>
          <pc:docMk/>
          <pc:sldMk cId="1196712297" sldId="2076138358"/>
        </pc:sldMkLst>
        <pc:spChg chg="add del mod">
          <ac:chgData name="Eldert Grootenboer" userId="86a8f506-bb1c-4964-839a-78287daf85b1" providerId="ADAL" clId="{49524395-C183-40A6-9D3E-7A33E1CD806B}" dt="2022-10-05T21:17:54.039" v="1518"/>
          <ac:spMkLst>
            <pc:docMk/>
            <pc:sldMk cId="1196712297" sldId="2076138358"/>
            <ac:spMk id="3" creationId="{D7DDF3AA-99A5-057E-B60B-898A907210B1}"/>
          </ac:spMkLst>
        </pc:spChg>
        <pc:spChg chg="add del mod">
          <ac:chgData name="Eldert Grootenboer" userId="86a8f506-bb1c-4964-839a-78287daf85b1" providerId="ADAL" clId="{49524395-C183-40A6-9D3E-7A33E1CD806B}" dt="2022-10-05T21:17:54.039" v="1518"/>
          <ac:spMkLst>
            <pc:docMk/>
            <pc:sldMk cId="1196712297" sldId="2076138358"/>
            <ac:spMk id="4" creationId="{473B620D-A3E4-0355-E35B-119F4981443C}"/>
          </ac:spMkLst>
        </pc:spChg>
        <pc:spChg chg="add del mod">
          <ac:chgData name="Eldert Grootenboer" userId="86a8f506-bb1c-4964-839a-78287daf85b1" providerId="ADAL" clId="{49524395-C183-40A6-9D3E-7A33E1CD806B}" dt="2022-10-05T21:17:54.039" v="1518"/>
          <ac:spMkLst>
            <pc:docMk/>
            <pc:sldMk cId="1196712297" sldId="2076138358"/>
            <ac:spMk id="5" creationId="{7AEDF29B-1467-8CC5-C578-C8535EB4B6B7}"/>
          </ac:spMkLst>
        </pc:spChg>
        <pc:spChg chg="mod">
          <ac:chgData name="Eldert Grootenboer" userId="86a8f506-bb1c-4964-839a-78287daf85b1" providerId="ADAL" clId="{49524395-C183-40A6-9D3E-7A33E1CD806B}" dt="2022-10-05T21:17:52.575" v="1517"/>
          <ac:spMkLst>
            <pc:docMk/>
            <pc:sldMk cId="1196712297" sldId="2076138358"/>
            <ac:spMk id="8" creationId="{C3F73CC2-5B78-2479-B1D7-6CD4AB94FCA4}"/>
          </ac:spMkLst>
        </pc:spChg>
        <pc:spChg chg="add del">
          <ac:chgData name="Eldert Grootenboer" userId="86a8f506-bb1c-4964-839a-78287daf85b1" providerId="ADAL" clId="{49524395-C183-40A6-9D3E-7A33E1CD806B}" dt="2022-10-05T21:17:59.496" v="1521" actId="478"/>
          <ac:spMkLst>
            <pc:docMk/>
            <pc:sldMk cId="1196712297" sldId="2076138358"/>
            <ac:spMk id="9" creationId="{100EDD19-6802-4EC3-95CE-CFFAB042CFD6}"/>
          </ac:spMkLst>
        </pc:spChg>
        <pc:spChg chg="mod">
          <ac:chgData name="Eldert Grootenboer" userId="86a8f506-bb1c-4964-839a-78287daf85b1" providerId="ADAL" clId="{49524395-C183-40A6-9D3E-7A33E1CD806B}" dt="2022-10-05T21:17:52.575" v="1517"/>
          <ac:spMkLst>
            <pc:docMk/>
            <pc:sldMk cId="1196712297" sldId="2076138358"/>
            <ac:spMk id="10" creationId="{04DCA678-29F9-0124-1EE9-2011387E7828}"/>
          </ac:spMkLst>
        </pc:spChg>
        <pc:spChg chg="mod">
          <ac:chgData name="Eldert Grootenboer" userId="86a8f506-bb1c-4964-839a-78287daf85b1" providerId="ADAL" clId="{49524395-C183-40A6-9D3E-7A33E1CD806B}" dt="2022-10-05T21:17:52.575" v="1517"/>
          <ac:spMkLst>
            <pc:docMk/>
            <pc:sldMk cId="1196712297" sldId="2076138358"/>
            <ac:spMk id="12" creationId="{68EF22FC-939F-178B-FE23-FE38B32EF0F3}"/>
          </ac:spMkLst>
        </pc:spChg>
        <pc:spChg chg="mod">
          <ac:chgData name="Eldert Grootenboer" userId="86a8f506-bb1c-4964-839a-78287daf85b1" providerId="ADAL" clId="{49524395-C183-40A6-9D3E-7A33E1CD806B}" dt="2022-10-05T21:17:52.575" v="1517"/>
          <ac:spMkLst>
            <pc:docMk/>
            <pc:sldMk cId="1196712297" sldId="2076138358"/>
            <ac:spMk id="13" creationId="{530D0697-5FAA-CDB8-2CBC-0F04672D0FD5}"/>
          </ac:spMkLst>
        </pc:spChg>
        <pc:spChg chg="add del mod">
          <ac:chgData name="Eldert Grootenboer" userId="86a8f506-bb1c-4964-839a-78287daf85b1" providerId="ADAL" clId="{49524395-C183-40A6-9D3E-7A33E1CD806B}" dt="2022-10-05T21:17:54.039" v="1518"/>
          <ac:spMkLst>
            <pc:docMk/>
            <pc:sldMk cId="1196712297" sldId="2076138358"/>
            <ac:spMk id="17" creationId="{07B04543-E2A0-F6E4-4507-DA7380C98147}"/>
          </ac:spMkLst>
        </pc:spChg>
        <pc:spChg chg="add del mod">
          <ac:chgData name="Eldert Grootenboer" userId="86a8f506-bb1c-4964-839a-78287daf85b1" providerId="ADAL" clId="{49524395-C183-40A6-9D3E-7A33E1CD806B}" dt="2022-10-05T21:17:54.039" v="1518"/>
          <ac:spMkLst>
            <pc:docMk/>
            <pc:sldMk cId="1196712297" sldId="2076138358"/>
            <ac:spMk id="18" creationId="{F6189064-6793-A9A1-5041-9AAAFAA9B3D6}"/>
          </ac:spMkLst>
        </pc:spChg>
        <pc:spChg chg="add del mod">
          <ac:chgData name="Eldert Grootenboer" userId="86a8f506-bb1c-4964-839a-78287daf85b1" providerId="ADAL" clId="{49524395-C183-40A6-9D3E-7A33E1CD806B}" dt="2022-10-05T21:17:54.039" v="1518"/>
          <ac:spMkLst>
            <pc:docMk/>
            <pc:sldMk cId="1196712297" sldId="2076138358"/>
            <ac:spMk id="19" creationId="{5E9C29A2-D1C1-056E-ED40-933369D897CD}"/>
          </ac:spMkLst>
        </pc:spChg>
        <pc:spChg chg="add del mod">
          <ac:chgData name="Eldert Grootenboer" userId="86a8f506-bb1c-4964-839a-78287daf85b1" providerId="ADAL" clId="{49524395-C183-40A6-9D3E-7A33E1CD806B}" dt="2022-10-05T21:17:54.039" v="1518"/>
          <ac:spMkLst>
            <pc:docMk/>
            <pc:sldMk cId="1196712297" sldId="2076138358"/>
            <ac:spMk id="20" creationId="{96D91E34-485D-F3D9-929D-CF0DD38215C5}"/>
          </ac:spMkLst>
        </pc:spChg>
        <pc:spChg chg="add del mod">
          <ac:chgData name="Eldert Grootenboer" userId="86a8f506-bb1c-4964-839a-78287daf85b1" providerId="ADAL" clId="{49524395-C183-40A6-9D3E-7A33E1CD806B}" dt="2022-10-05T21:17:54.039" v="1518"/>
          <ac:spMkLst>
            <pc:docMk/>
            <pc:sldMk cId="1196712297" sldId="2076138358"/>
            <ac:spMk id="21" creationId="{D81A3FA1-3A1E-3DB2-14A3-1EC34139AC5F}"/>
          </ac:spMkLst>
        </pc:spChg>
        <pc:spChg chg="add del mod">
          <ac:chgData name="Eldert Grootenboer" userId="86a8f506-bb1c-4964-839a-78287daf85b1" providerId="ADAL" clId="{49524395-C183-40A6-9D3E-7A33E1CD806B}" dt="2022-10-05T21:17:54.039" v="1518"/>
          <ac:spMkLst>
            <pc:docMk/>
            <pc:sldMk cId="1196712297" sldId="2076138358"/>
            <ac:spMk id="26" creationId="{F9A9D608-EB5D-76E0-B963-0857E8FEDA47}"/>
          </ac:spMkLst>
        </pc:spChg>
        <pc:spChg chg="add del mod">
          <ac:chgData name="Eldert Grootenboer" userId="86a8f506-bb1c-4964-839a-78287daf85b1" providerId="ADAL" clId="{49524395-C183-40A6-9D3E-7A33E1CD806B}" dt="2022-10-05T21:17:54.039" v="1518"/>
          <ac:spMkLst>
            <pc:docMk/>
            <pc:sldMk cId="1196712297" sldId="2076138358"/>
            <ac:spMk id="27" creationId="{E723EF85-0E10-26F8-4CAD-F4CED0060F25}"/>
          </ac:spMkLst>
        </pc:spChg>
        <pc:spChg chg="add del mod">
          <ac:chgData name="Eldert Grootenboer" userId="86a8f506-bb1c-4964-839a-78287daf85b1" providerId="ADAL" clId="{49524395-C183-40A6-9D3E-7A33E1CD806B}" dt="2022-10-05T21:17:54.039" v="1518"/>
          <ac:spMkLst>
            <pc:docMk/>
            <pc:sldMk cId="1196712297" sldId="2076138358"/>
            <ac:spMk id="31" creationId="{3DABD069-A6C9-4D6B-DBE6-DF864F1B63B7}"/>
          </ac:spMkLst>
        </pc:spChg>
        <pc:spChg chg="add del mod">
          <ac:chgData name="Eldert Grootenboer" userId="86a8f506-bb1c-4964-839a-78287daf85b1" providerId="ADAL" clId="{49524395-C183-40A6-9D3E-7A33E1CD806B}" dt="2022-10-05T21:17:54.039" v="1518"/>
          <ac:spMkLst>
            <pc:docMk/>
            <pc:sldMk cId="1196712297" sldId="2076138358"/>
            <ac:spMk id="33" creationId="{89077C58-4571-0BA6-093C-17457F481E17}"/>
          </ac:spMkLst>
        </pc:spChg>
        <pc:spChg chg="add del mod">
          <ac:chgData name="Eldert Grootenboer" userId="86a8f506-bb1c-4964-839a-78287daf85b1" providerId="ADAL" clId="{49524395-C183-40A6-9D3E-7A33E1CD806B}" dt="2022-10-05T21:17:54.039" v="1518"/>
          <ac:spMkLst>
            <pc:docMk/>
            <pc:sldMk cId="1196712297" sldId="2076138358"/>
            <ac:spMk id="34" creationId="{BB555DB5-F68B-F3C8-DEC8-73D3C4BE65B5}"/>
          </ac:spMkLst>
        </pc:spChg>
        <pc:spChg chg="add del mod">
          <ac:chgData name="Eldert Grootenboer" userId="86a8f506-bb1c-4964-839a-78287daf85b1" providerId="ADAL" clId="{49524395-C183-40A6-9D3E-7A33E1CD806B}" dt="2022-10-05T21:17:54.039" v="1518"/>
          <ac:spMkLst>
            <pc:docMk/>
            <pc:sldMk cId="1196712297" sldId="2076138358"/>
            <ac:spMk id="35" creationId="{84256E45-CB41-002F-90B7-F02BCDCCB53D}"/>
          </ac:spMkLst>
        </pc:spChg>
        <pc:spChg chg="mod">
          <ac:chgData name="Eldert Grootenboer" userId="86a8f506-bb1c-4964-839a-78287daf85b1" providerId="ADAL" clId="{49524395-C183-40A6-9D3E-7A33E1CD806B}" dt="2022-10-05T21:17:52.575" v="1517"/>
          <ac:spMkLst>
            <pc:docMk/>
            <pc:sldMk cId="1196712297" sldId="2076138358"/>
            <ac:spMk id="37" creationId="{EFD75DA0-FC18-9ED4-18D7-87B35E7DA4C5}"/>
          </ac:spMkLst>
        </pc:spChg>
        <pc:spChg chg="mod">
          <ac:chgData name="Eldert Grootenboer" userId="86a8f506-bb1c-4964-839a-78287daf85b1" providerId="ADAL" clId="{49524395-C183-40A6-9D3E-7A33E1CD806B}" dt="2022-10-05T21:17:52.575" v="1517"/>
          <ac:spMkLst>
            <pc:docMk/>
            <pc:sldMk cId="1196712297" sldId="2076138358"/>
            <ac:spMk id="38" creationId="{BF079353-63E9-7702-BD19-8F3AC207821C}"/>
          </ac:spMkLst>
        </pc:spChg>
        <pc:spChg chg="mod">
          <ac:chgData name="Eldert Grootenboer" userId="86a8f506-bb1c-4964-839a-78287daf85b1" providerId="ADAL" clId="{49524395-C183-40A6-9D3E-7A33E1CD806B}" dt="2022-10-05T21:17:52.575" v="1517"/>
          <ac:spMkLst>
            <pc:docMk/>
            <pc:sldMk cId="1196712297" sldId="2076138358"/>
            <ac:spMk id="39" creationId="{120BA4BD-78B5-C0E0-9905-A24E6184A197}"/>
          </ac:spMkLst>
        </pc:spChg>
        <pc:spChg chg="mod">
          <ac:chgData name="Eldert Grootenboer" userId="86a8f506-bb1c-4964-839a-78287daf85b1" providerId="ADAL" clId="{49524395-C183-40A6-9D3E-7A33E1CD806B}" dt="2022-10-05T21:17:52.575" v="1517"/>
          <ac:spMkLst>
            <pc:docMk/>
            <pc:sldMk cId="1196712297" sldId="2076138358"/>
            <ac:spMk id="40" creationId="{0BD2EE81-610A-6921-26AF-B64C2FC01E21}"/>
          </ac:spMkLst>
        </pc:spChg>
        <pc:spChg chg="add del mod">
          <ac:chgData name="Eldert Grootenboer" userId="86a8f506-bb1c-4964-839a-78287daf85b1" providerId="ADAL" clId="{49524395-C183-40A6-9D3E-7A33E1CD806B}" dt="2022-10-05T21:17:54.039" v="1518"/>
          <ac:spMkLst>
            <pc:docMk/>
            <pc:sldMk cId="1196712297" sldId="2076138358"/>
            <ac:spMk id="44" creationId="{DAC3ACB7-8086-6408-A49A-5C3730D8062D}"/>
          </ac:spMkLst>
        </pc:spChg>
        <pc:spChg chg="add del mod">
          <ac:chgData name="Eldert Grootenboer" userId="86a8f506-bb1c-4964-839a-78287daf85b1" providerId="ADAL" clId="{49524395-C183-40A6-9D3E-7A33E1CD806B}" dt="2022-10-05T21:17:54.039" v="1518"/>
          <ac:spMkLst>
            <pc:docMk/>
            <pc:sldMk cId="1196712297" sldId="2076138358"/>
            <ac:spMk id="46" creationId="{BC2B6DF1-92E6-4AAC-D60D-6A0A959C48E3}"/>
          </ac:spMkLst>
        </pc:spChg>
        <pc:spChg chg="add del mod">
          <ac:chgData name="Eldert Grootenboer" userId="86a8f506-bb1c-4964-839a-78287daf85b1" providerId="ADAL" clId="{49524395-C183-40A6-9D3E-7A33E1CD806B}" dt="2022-10-05T21:17:54.039" v="1518"/>
          <ac:spMkLst>
            <pc:docMk/>
            <pc:sldMk cId="1196712297" sldId="2076138358"/>
            <ac:spMk id="47" creationId="{033DB58E-47AD-21B8-326F-5F54320BB074}"/>
          </ac:spMkLst>
        </pc:spChg>
        <pc:spChg chg="add del mod">
          <ac:chgData name="Eldert Grootenboer" userId="86a8f506-bb1c-4964-839a-78287daf85b1" providerId="ADAL" clId="{49524395-C183-40A6-9D3E-7A33E1CD806B}" dt="2022-10-05T21:18:25.326" v="1550" actId="1036"/>
          <ac:spMkLst>
            <pc:docMk/>
            <pc:sldMk cId="1196712297" sldId="2076138358"/>
            <ac:spMk id="48" creationId="{B91FD31F-8201-F582-FF23-8C77880CAE4A}"/>
          </ac:spMkLst>
        </pc:spChg>
        <pc:spChg chg="add del mod">
          <ac:chgData name="Eldert Grootenboer" userId="86a8f506-bb1c-4964-839a-78287daf85b1" providerId="ADAL" clId="{49524395-C183-40A6-9D3E-7A33E1CD806B}" dt="2022-10-05T21:18:25.326" v="1550" actId="1036"/>
          <ac:spMkLst>
            <pc:docMk/>
            <pc:sldMk cId="1196712297" sldId="2076138358"/>
            <ac:spMk id="49" creationId="{7C862521-9893-7A51-1C2F-C632A34775F5}"/>
          </ac:spMkLst>
        </pc:spChg>
        <pc:spChg chg="add del mod">
          <ac:chgData name="Eldert Grootenboer" userId="86a8f506-bb1c-4964-839a-78287daf85b1" providerId="ADAL" clId="{49524395-C183-40A6-9D3E-7A33E1CD806B}" dt="2022-10-05T21:18:25.326" v="1550" actId="1036"/>
          <ac:spMkLst>
            <pc:docMk/>
            <pc:sldMk cId="1196712297" sldId="2076138358"/>
            <ac:spMk id="50" creationId="{E7CC6A06-3FD4-3F2C-3FDA-51BCC36B1555}"/>
          </ac:spMkLst>
        </pc:spChg>
        <pc:spChg chg="mod">
          <ac:chgData name="Eldert Grootenboer" userId="86a8f506-bb1c-4964-839a-78287daf85b1" providerId="ADAL" clId="{49524395-C183-40A6-9D3E-7A33E1CD806B}" dt="2022-10-05T21:18:25.326" v="1550" actId="1036"/>
          <ac:spMkLst>
            <pc:docMk/>
            <pc:sldMk cId="1196712297" sldId="2076138358"/>
            <ac:spMk id="53" creationId="{10D29DBF-B6B1-E767-9F2A-3B2FDFB99B58}"/>
          </ac:spMkLst>
        </pc:spChg>
        <pc:spChg chg="mod">
          <ac:chgData name="Eldert Grootenboer" userId="86a8f506-bb1c-4964-839a-78287daf85b1" providerId="ADAL" clId="{49524395-C183-40A6-9D3E-7A33E1CD806B}" dt="2022-10-05T21:18:25.326" v="1550" actId="1036"/>
          <ac:spMkLst>
            <pc:docMk/>
            <pc:sldMk cId="1196712297" sldId="2076138358"/>
            <ac:spMk id="54" creationId="{932278F1-1ED5-2632-7B4B-E13CCACB233D}"/>
          </ac:spMkLst>
        </pc:spChg>
        <pc:spChg chg="mod">
          <ac:chgData name="Eldert Grootenboer" userId="86a8f506-bb1c-4964-839a-78287daf85b1" providerId="ADAL" clId="{49524395-C183-40A6-9D3E-7A33E1CD806B}" dt="2022-10-05T21:18:25.326" v="1550" actId="1036"/>
          <ac:spMkLst>
            <pc:docMk/>
            <pc:sldMk cId="1196712297" sldId="2076138358"/>
            <ac:spMk id="55" creationId="{2FD0E588-D734-2B54-6628-70FDCDEA4ECD}"/>
          </ac:spMkLst>
        </pc:spChg>
        <pc:spChg chg="mod">
          <ac:chgData name="Eldert Grootenboer" userId="86a8f506-bb1c-4964-839a-78287daf85b1" providerId="ADAL" clId="{49524395-C183-40A6-9D3E-7A33E1CD806B}" dt="2022-10-05T21:18:25.326" v="1550" actId="1036"/>
          <ac:spMkLst>
            <pc:docMk/>
            <pc:sldMk cId="1196712297" sldId="2076138358"/>
            <ac:spMk id="56" creationId="{88E1708E-90B0-3538-E7F1-4ED288633720}"/>
          </ac:spMkLst>
        </pc:spChg>
        <pc:spChg chg="add del mod">
          <ac:chgData name="Eldert Grootenboer" userId="86a8f506-bb1c-4964-839a-78287daf85b1" providerId="ADAL" clId="{49524395-C183-40A6-9D3E-7A33E1CD806B}" dt="2022-10-05T21:18:25.326" v="1550" actId="1036"/>
          <ac:spMkLst>
            <pc:docMk/>
            <pc:sldMk cId="1196712297" sldId="2076138358"/>
            <ac:spMk id="60" creationId="{59C8C5A7-AE9A-D5A4-4182-52D2D7CA4863}"/>
          </ac:spMkLst>
        </pc:spChg>
        <pc:spChg chg="add del mod">
          <ac:chgData name="Eldert Grootenboer" userId="86a8f506-bb1c-4964-839a-78287daf85b1" providerId="ADAL" clId="{49524395-C183-40A6-9D3E-7A33E1CD806B}" dt="2022-10-05T21:18:25.326" v="1550" actId="1036"/>
          <ac:spMkLst>
            <pc:docMk/>
            <pc:sldMk cId="1196712297" sldId="2076138358"/>
            <ac:spMk id="61" creationId="{9CA9AA31-C930-6B20-D067-6E4901DD4E63}"/>
          </ac:spMkLst>
        </pc:spChg>
        <pc:spChg chg="add del mod">
          <ac:chgData name="Eldert Grootenboer" userId="86a8f506-bb1c-4964-839a-78287daf85b1" providerId="ADAL" clId="{49524395-C183-40A6-9D3E-7A33E1CD806B}" dt="2022-10-05T21:18:25.326" v="1550" actId="1036"/>
          <ac:spMkLst>
            <pc:docMk/>
            <pc:sldMk cId="1196712297" sldId="2076138358"/>
            <ac:spMk id="62" creationId="{4831DA34-266D-7884-D9AC-EED59C276E3D}"/>
          </ac:spMkLst>
        </pc:spChg>
        <pc:spChg chg="add del mod">
          <ac:chgData name="Eldert Grootenboer" userId="86a8f506-bb1c-4964-839a-78287daf85b1" providerId="ADAL" clId="{49524395-C183-40A6-9D3E-7A33E1CD806B}" dt="2022-10-05T21:18:25.326" v="1550" actId="1036"/>
          <ac:spMkLst>
            <pc:docMk/>
            <pc:sldMk cId="1196712297" sldId="2076138358"/>
            <ac:spMk id="63" creationId="{04A4427F-6FE8-117B-295D-ED0BDAF95412}"/>
          </ac:spMkLst>
        </pc:spChg>
        <pc:spChg chg="add del mod">
          <ac:chgData name="Eldert Grootenboer" userId="86a8f506-bb1c-4964-839a-78287daf85b1" providerId="ADAL" clId="{49524395-C183-40A6-9D3E-7A33E1CD806B}" dt="2022-10-05T21:18:25.326" v="1550" actId="1036"/>
          <ac:spMkLst>
            <pc:docMk/>
            <pc:sldMk cId="1196712297" sldId="2076138358"/>
            <ac:spMk id="128" creationId="{B01405CB-8195-2DB9-A1C0-B7F7142396E1}"/>
          </ac:spMkLst>
        </pc:spChg>
        <pc:spChg chg="add del mod">
          <ac:chgData name="Eldert Grootenboer" userId="86a8f506-bb1c-4964-839a-78287daf85b1" providerId="ADAL" clId="{49524395-C183-40A6-9D3E-7A33E1CD806B}" dt="2022-10-05T21:18:25.326" v="1550" actId="1036"/>
          <ac:spMkLst>
            <pc:docMk/>
            <pc:sldMk cId="1196712297" sldId="2076138358"/>
            <ac:spMk id="133" creationId="{724F8377-687F-B97E-20FB-F5BB59CB9788}"/>
          </ac:spMkLst>
        </pc:spChg>
        <pc:spChg chg="add del mod">
          <ac:chgData name="Eldert Grootenboer" userId="86a8f506-bb1c-4964-839a-78287daf85b1" providerId="ADAL" clId="{49524395-C183-40A6-9D3E-7A33E1CD806B}" dt="2022-10-05T21:18:25.326" v="1550" actId="1036"/>
          <ac:spMkLst>
            <pc:docMk/>
            <pc:sldMk cId="1196712297" sldId="2076138358"/>
            <ac:spMk id="134" creationId="{9102EEB3-7887-EE99-44E8-9A3232B38A52}"/>
          </ac:spMkLst>
        </pc:spChg>
        <pc:spChg chg="add del mod">
          <ac:chgData name="Eldert Grootenboer" userId="86a8f506-bb1c-4964-839a-78287daf85b1" providerId="ADAL" clId="{49524395-C183-40A6-9D3E-7A33E1CD806B}" dt="2022-10-05T21:18:25.326" v="1550" actId="1036"/>
          <ac:spMkLst>
            <pc:docMk/>
            <pc:sldMk cId="1196712297" sldId="2076138358"/>
            <ac:spMk id="138" creationId="{8D7344E0-7768-CD46-7182-F7AC5E6D1E0D}"/>
          </ac:spMkLst>
        </pc:spChg>
        <pc:spChg chg="add del mod">
          <ac:chgData name="Eldert Grootenboer" userId="86a8f506-bb1c-4964-839a-78287daf85b1" providerId="ADAL" clId="{49524395-C183-40A6-9D3E-7A33E1CD806B}" dt="2022-10-05T21:18:25.326" v="1550" actId="1036"/>
          <ac:spMkLst>
            <pc:docMk/>
            <pc:sldMk cId="1196712297" sldId="2076138358"/>
            <ac:spMk id="140" creationId="{9E1C30DC-8A2F-8A1C-8F88-C40A93436F01}"/>
          </ac:spMkLst>
        </pc:spChg>
        <pc:spChg chg="add del mod">
          <ac:chgData name="Eldert Grootenboer" userId="86a8f506-bb1c-4964-839a-78287daf85b1" providerId="ADAL" clId="{49524395-C183-40A6-9D3E-7A33E1CD806B}" dt="2022-10-05T21:18:25.326" v="1550" actId="1036"/>
          <ac:spMkLst>
            <pc:docMk/>
            <pc:sldMk cId="1196712297" sldId="2076138358"/>
            <ac:spMk id="141" creationId="{6EEE4A21-6BB5-E5A0-A381-F9351D549E82}"/>
          </ac:spMkLst>
        </pc:spChg>
        <pc:spChg chg="add del mod">
          <ac:chgData name="Eldert Grootenboer" userId="86a8f506-bb1c-4964-839a-78287daf85b1" providerId="ADAL" clId="{49524395-C183-40A6-9D3E-7A33E1CD806B}" dt="2022-10-05T21:18:25.326" v="1550" actId="1036"/>
          <ac:spMkLst>
            <pc:docMk/>
            <pc:sldMk cId="1196712297" sldId="2076138358"/>
            <ac:spMk id="142" creationId="{3E1EBFAE-A5E4-E5C0-25BC-B5D1E3DABB5B}"/>
          </ac:spMkLst>
        </pc:spChg>
        <pc:spChg chg="mod">
          <ac:chgData name="Eldert Grootenboer" userId="86a8f506-bb1c-4964-839a-78287daf85b1" providerId="ADAL" clId="{49524395-C183-40A6-9D3E-7A33E1CD806B}" dt="2022-10-05T21:18:25.326" v="1550" actId="1036"/>
          <ac:spMkLst>
            <pc:docMk/>
            <pc:sldMk cId="1196712297" sldId="2076138358"/>
            <ac:spMk id="144" creationId="{6804ABEC-06BF-2614-60B1-0682FA4EE582}"/>
          </ac:spMkLst>
        </pc:spChg>
        <pc:spChg chg="mod">
          <ac:chgData name="Eldert Grootenboer" userId="86a8f506-bb1c-4964-839a-78287daf85b1" providerId="ADAL" clId="{49524395-C183-40A6-9D3E-7A33E1CD806B}" dt="2022-10-05T21:18:25.326" v="1550" actId="1036"/>
          <ac:spMkLst>
            <pc:docMk/>
            <pc:sldMk cId="1196712297" sldId="2076138358"/>
            <ac:spMk id="145" creationId="{9B11A31F-542B-9183-2D08-FB4F6CA4CDB5}"/>
          </ac:spMkLst>
        </pc:spChg>
        <pc:spChg chg="mod">
          <ac:chgData name="Eldert Grootenboer" userId="86a8f506-bb1c-4964-839a-78287daf85b1" providerId="ADAL" clId="{49524395-C183-40A6-9D3E-7A33E1CD806B}" dt="2022-10-05T21:18:25.326" v="1550" actId="1036"/>
          <ac:spMkLst>
            <pc:docMk/>
            <pc:sldMk cId="1196712297" sldId="2076138358"/>
            <ac:spMk id="146" creationId="{EECA1278-37A6-2AB0-6532-2DADEADE374D}"/>
          </ac:spMkLst>
        </pc:spChg>
        <pc:spChg chg="mod">
          <ac:chgData name="Eldert Grootenboer" userId="86a8f506-bb1c-4964-839a-78287daf85b1" providerId="ADAL" clId="{49524395-C183-40A6-9D3E-7A33E1CD806B}" dt="2022-10-05T21:18:25.326" v="1550" actId="1036"/>
          <ac:spMkLst>
            <pc:docMk/>
            <pc:sldMk cId="1196712297" sldId="2076138358"/>
            <ac:spMk id="147" creationId="{8D9619D4-7B4D-B868-E387-276D58D83E22}"/>
          </ac:spMkLst>
        </pc:spChg>
        <pc:spChg chg="add del mod">
          <ac:chgData name="Eldert Grootenboer" userId="86a8f506-bb1c-4964-839a-78287daf85b1" providerId="ADAL" clId="{49524395-C183-40A6-9D3E-7A33E1CD806B}" dt="2022-10-05T21:18:25.326" v="1550" actId="1036"/>
          <ac:spMkLst>
            <pc:docMk/>
            <pc:sldMk cId="1196712297" sldId="2076138358"/>
            <ac:spMk id="151" creationId="{4C3E0BFB-5E65-64F8-787A-37F823E313C5}"/>
          </ac:spMkLst>
        </pc:spChg>
        <pc:spChg chg="add del mod">
          <ac:chgData name="Eldert Grootenboer" userId="86a8f506-bb1c-4964-839a-78287daf85b1" providerId="ADAL" clId="{49524395-C183-40A6-9D3E-7A33E1CD806B}" dt="2022-10-05T21:18:25.326" v="1550" actId="1036"/>
          <ac:spMkLst>
            <pc:docMk/>
            <pc:sldMk cId="1196712297" sldId="2076138358"/>
            <ac:spMk id="153" creationId="{57510243-3FEB-C109-3DB2-A358C0758C8A}"/>
          </ac:spMkLst>
        </pc:spChg>
        <pc:spChg chg="add del mod">
          <ac:chgData name="Eldert Grootenboer" userId="86a8f506-bb1c-4964-839a-78287daf85b1" providerId="ADAL" clId="{49524395-C183-40A6-9D3E-7A33E1CD806B}" dt="2022-10-05T21:18:25.326" v="1550" actId="1036"/>
          <ac:spMkLst>
            <pc:docMk/>
            <pc:sldMk cId="1196712297" sldId="2076138358"/>
            <ac:spMk id="154" creationId="{699FFDC1-4767-ED1D-F44F-78B7C095CECB}"/>
          </ac:spMkLst>
        </pc:spChg>
        <pc:spChg chg="add del">
          <ac:chgData name="Eldert Grootenboer" userId="86a8f506-bb1c-4964-839a-78287daf85b1" providerId="ADAL" clId="{49524395-C183-40A6-9D3E-7A33E1CD806B}" dt="2022-10-05T21:18:05.217" v="1522" actId="478"/>
          <ac:spMkLst>
            <pc:docMk/>
            <pc:sldMk cId="1196712297" sldId="2076138358"/>
            <ac:spMk id="202" creationId="{D733C693-6CCA-1C62-3A66-7C489DD5FD57}"/>
          </ac:spMkLst>
        </pc:spChg>
        <pc:spChg chg="add del">
          <ac:chgData name="Eldert Grootenboer" userId="86a8f506-bb1c-4964-839a-78287daf85b1" providerId="ADAL" clId="{49524395-C183-40A6-9D3E-7A33E1CD806B}" dt="2022-10-05T21:18:05.217" v="1522" actId="478"/>
          <ac:spMkLst>
            <pc:docMk/>
            <pc:sldMk cId="1196712297" sldId="2076138358"/>
            <ac:spMk id="203" creationId="{458A2A57-9F57-B4A2-766B-5CC4235D421C}"/>
          </ac:spMkLst>
        </pc:spChg>
        <pc:spChg chg="add del">
          <ac:chgData name="Eldert Grootenboer" userId="86a8f506-bb1c-4964-839a-78287daf85b1" providerId="ADAL" clId="{49524395-C183-40A6-9D3E-7A33E1CD806B}" dt="2022-10-05T21:18:05.217" v="1522" actId="478"/>
          <ac:spMkLst>
            <pc:docMk/>
            <pc:sldMk cId="1196712297" sldId="2076138358"/>
            <ac:spMk id="204" creationId="{4B793FCB-9999-B1E0-EA19-F120C6696628}"/>
          </ac:spMkLst>
        </pc:spChg>
        <pc:spChg chg="add del">
          <ac:chgData name="Eldert Grootenboer" userId="86a8f506-bb1c-4964-839a-78287daf85b1" providerId="ADAL" clId="{49524395-C183-40A6-9D3E-7A33E1CD806B}" dt="2022-10-05T21:18:05.217" v="1522" actId="478"/>
          <ac:spMkLst>
            <pc:docMk/>
            <pc:sldMk cId="1196712297" sldId="2076138358"/>
            <ac:spMk id="209" creationId="{0ACC9CCE-DC2F-9F50-1CFC-BD790E4F5227}"/>
          </ac:spMkLst>
        </pc:spChg>
        <pc:spChg chg="add del">
          <ac:chgData name="Eldert Grootenboer" userId="86a8f506-bb1c-4964-839a-78287daf85b1" providerId="ADAL" clId="{49524395-C183-40A6-9D3E-7A33E1CD806B}" dt="2022-10-05T21:18:05.217" v="1522" actId="478"/>
          <ac:spMkLst>
            <pc:docMk/>
            <pc:sldMk cId="1196712297" sldId="2076138358"/>
            <ac:spMk id="210" creationId="{2CDE7E18-B93A-C3DA-C474-63DD259F4E50}"/>
          </ac:spMkLst>
        </pc:spChg>
        <pc:spChg chg="add del">
          <ac:chgData name="Eldert Grootenboer" userId="86a8f506-bb1c-4964-839a-78287daf85b1" providerId="ADAL" clId="{49524395-C183-40A6-9D3E-7A33E1CD806B}" dt="2022-10-05T21:18:05.217" v="1522" actId="478"/>
          <ac:spMkLst>
            <pc:docMk/>
            <pc:sldMk cId="1196712297" sldId="2076138358"/>
            <ac:spMk id="211" creationId="{A4FA80D0-1989-D915-55BB-B2200BFA66C3}"/>
          </ac:spMkLst>
        </pc:spChg>
        <pc:spChg chg="add del">
          <ac:chgData name="Eldert Grootenboer" userId="86a8f506-bb1c-4964-839a-78287daf85b1" providerId="ADAL" clId="{49524395-C183-40A6-9D3E-7A33E1CD806B}" dt="2022-10-05T21:18:05.217" v="1522" actId="478"/>
          <ac:spMkLst>
            <pc:docMk/>
            <pc:sldMk cId="1196712297" sldId="2076138358"/>
            <ac:spMk id="212" creationId="{6E32B59E-12D4-F7A5-DAA3-DAD401F5B5E1}"/>
          </ac:spMkLst>
        </pc:spChg>
        <pc:spChg chg="add del">
          <ac:chgData name="Eldert Grootenboer" userId="86a8f506-bb1c-4964-839a-78287daf85b1" providerId="ADAL" clId="{49524395-C183-40A6-9D3E-7A33E1CD806B}" dt="2022-10-05T21:18:05.217" v="1522" actId="478"/>
          <ac:spMkLst>
            <pc:docMk/>
            <pc:sldMk cId="1196712297" sldId="2076138358"/>
            <ac:spMk id="222" creationId="{9C2F6B3A-FEEB-6BE4-983E-0582040E2DDC}"/>
          </ac:spMkLst>
        </pc:spChg>
        <pc:spChg chg="add del">
          <ac:chgData name="Eldert Grootenboer" userId="86a8f506-bb1c-4964-839a-78287daf85b1" providerId="ADAL" clId="{49524395-C183-40A6-9D3E-7A33E1CD806B}" dt="2022-10-05T21:18:05.217" v="1522" actId="478"/>
          <ac:spMkLst>
            <pc:docMk/>
            <pc:sldMk cId="1196712297" sldId="2076138358"/>
            <ac:spMk id="224" creationId="{70FE2148-A39B-8DEE-271B-7D513D9EC663}"/>
          </ac:spMkLst>
        </pc:spChg>
        <pc:spChg chg="add del">
          <ac:chgData name="Eldert Grootenboer" userId="86a8f506-bb1c-4964-839a-78287daf85b1" providerId="ADAL" clId="{49524395-C183-40A6-9D3E-7A33E1CD806B}" dt="2022-10-05T21:18:05.217" v="1522" actId="478"/>
          <ac:spMkLst>
            <pc:docMk/>
            <pc:sldMk cId="1196712297" sldId="2076138358"/>
            <ac:spMk id="225" creationId="{0445D512-4B25-AA3F-ECD9-C730FF1775C0}"/>
          </ac:spMkLst>
        </pc:spChg>
        <pc:spChg chg="add del">
          <ac:chgData name="Eldert Grootenboer" userId="86a8f506-bb1c-4964-839a-78287daf85b1" providerId="ADAL" clId="{49524395-C183-40A6-9D3E-7A33E1CD806B}" dt="2022-10-05T21:18:05.217" v="1522" actId="478"/>
          <ac:spMkLst>
            <pc:docMk/>
            <pc:sldMk cId="1196712297" sldId="2076138358"/>
            <ac:spMk id="226" creationId="{2F7332A9-84E7-EBB1-5F70-38ED36A269CC}"/>
          </ac:spMkLst>
        </pc:spChg>
        <pc:spChg chg="add del">
          <ac:chgData name="Eldert Grootenboer" userId="86a8f506-bb1c-4964-839a-78287daf85b1" providerId="ADAL" clId="{49524395-C183-40A6-9D3E-7A33E1CD806B}" dt="2022-10-05T21:18:05.217" v="1522" actId="478"/>
          <ac:spMkLst>
            <pc:docMk/>
            <pc:sldMk cId="1196712297" sldId="2076138358"/>
            <ac:spMk id="227" creationId="{36E468EB-E552-F956-2871-7D09786829AE}"/>
          </ac:spMkLst>
        </pc:spChg>
        <pc:spChg chg="add del">
          <ac:chgData name="Eldert Grootenboer" userId="86a8f506-bb1c-4964-839a-78287daf85b1" providerId="ADAL" clId="{49524395-C183-40A6-9D3E-7A33E1CD806B}" dt="2022-10-05T21:18:05.217" v="1522" actId="478"/>
          <ac:spMkLst>
            <pc:docMk/>
            <pc:sldMk cId="1196712297" sldId="2076138358"/>
            <ac:spMk id="229" creationId="{5E3B2A01-93FE-55BA-4F0B-F05138ADC429}"/>
          </ac:spMkLst>
        </pc:spChg>
        <pc:spChg chg="add del">
          <ac:chgData name="Eldert Grootenboer" userId="86a8f506-bb1c-4964-839a-78287daf85b1" providerId="ADAL" clId="{49524395-C183-40A6-9D3E-7A33E1CD806B}" dt="2022-10-05T21:18:05.217" v="1522" actId="478"/>
          <ac:spMkLst>
            <pc:docMk/>
            <pc:sldMk cId="1196712297" sldId="2076138358"/>
            <ac:spMk id="231" creationId="{8A44B4C1-6DBB-4403-645D-A43037E0F397}"/>
          </ac:spMkLst>
        </pc:spChg>
        <pc:spChg chg="add del">
          <ac:chgData name="Eldert Grootenboer" userId="86a8f506-bb1c-4964-839a-78287daf85b1" providerId="ADAL" clId="{49524395-C183-40A6-9D3E-7A33E1CD806B}" dt="2022-10-05T21:18:05.217" v="1522" actId="478"/>
          <ac:spMkLst>
            <pc:docMk/>
            <pc:sldMk cId="1196712297" sldId="2076138358"/>
            <ac:spMk id="232" creationId="{A71BF626-EFB5-6E91-869C-F9C302F010BB}"/>
          </ac:spMkLst>
        </pc:spChg>
        <pc:spChg chg="add del">
          <ac:chgData name="Eldert Grootenboer" userId="86a8f506-bb1c-4964-839a-78287daf85b1" providerId="ADAL" clId="{49524395-C183-40A6-9D3E-7A33E1CD806B}" dt="2022-10-05T21:18:05.217" v="1522" actId="478"/>
          <ac:spMkLst>
            <pc:docMk/>
            <pc:sldMk cId="1196712297" sldId="2076138358"/>
            <ac:spMk id="233" creationId="{BCB7F004-3945-1CF2-6C35-3D1A4BFE6442}"/>
          </ac:spMkLst>
        </pc:spChg>
        <pc:spChg chg="add del">
          <ac:chgData name="Eldert Grootenboer" userId="86a8f506-bb1c-4964-839a-78287daf85b1" providerId="ADAL" clId="{49524395-C183-40A6-9D3E-7A33E1CD806B}" dt="2022-10-05T21:18:05.217" v="1522" actId="478"/>
          <ac:spMkLst>
            <pc:docMk/>
            <pc:sldMk cId="1196712297" sldId="2076138358"/>
            <ac:spMk id="234" creationId="{65B6658C-1BD1-024F-70D2-BEB4E65D6BF2}"/>
          </ac:spMkLst>
        </pc:spChg>
        <pc:spChg chg="add del">
          <ac:chgData name="Eldert Grootenboer" userId="86a8f506-bb1c-4964-839a-78287daf85b1" providerId="ADAL" clId="{49524395-C183-40A6-9D3E-7A33E1CD806B}" dt="2022-10-05T21:18:05.217" v="1522" actId="478"/>
          <ac:spMkLst>
            <pc:docMk/>
            <pc:sldMk cId="1196712297" sldId="2076138358"/>
            <ac:spMk id="235" creationId="{22BF59FB-E35F-38F0-C2AC-10649AC8058D}"/>
          </ac:spMkLst>
        </pc:spChg>
        <pc:spChg chg="add del">
          <ac:chgData name="Eldert Grootenboer" userId="86a8f506-bb1c-4964-839a-78287daf85b1" providerId="ADAL" clId="{49524395-C183-40A6-9D3E-7A33E1CD806B}" dt="2022-10-05T21:18:05.217" v="1522" actId="478"/>
          <ac:spMkLst>
            <pc:docMk/>
            <pc:sldMk cId="1196712297" sldId="2076138358"/>
            <ac:spMk id="236" creationId="{C954F65C-7790-603A-6968-A255D42F279F}"/>
          </ac:spMkLst>
        </pc:spChg>
        <pc:spChg chg="add del">
          <ac:chgData name="Eldert Grootenboer" userId="86a8f506-bb1c-4964-839a-78287daf85b1" providerId="ADAL" clId="{49524395-C183-40A6-9D3E-7A33E1CD806B}" dt="2022-10-05T21:18:05.217" v="1522" actId="478"/>
          <ac:spMkLst>
            <pc:docMk/>
            <pc:sldMk cId="1196712297" sldId="2076138358"/>
            <ac:spMk id="237" creationId="{8CAFFF6E-D315-A009-D99D-FD0C37625AFF}"/>
          </ac:spMkLst>
        </pc:spChg>
        <pc:spChg chg="add del">
          <ac:chgData name="Eldert Grootenboer" userId="86a8f506-bb1c-4964-839a-78287daf85b1" providerId="ADAL" clId="{49524395-C183-40A6-9D3E-7A33E1CD806B}" dt="2022-10-05T21:18:05.217" v="1522" actId="478"/>
          <ac:spMkLst>
            <pc:docMk/>
            <pc:sldMk cId="1196712297" sldId="2076138358"/>
            <ac:spMk id="238" creationId="{9F823D92-BC47-C175-BA34-779DC9E8D05A}"/>
          </ac:spMkLst>
        </pc:spChg>
        <pc:grpChg chg="add del mod">
          <ac:chgData name="Eldert Grootenboer" userId="86a8f506-bb1c-4964-839a-78287daf85b1" providerId="ADAL" clId="{49524395-C183-40A6-9D3E-7A33E1CD806B}" dt="2022-10-05T21:17:54.039" v="1518"/>
          <ac:grpSpMkLst>
            <pc:docMk/>
            <pc:sldMk cId="1196712297" sldId="2076138358"/>
            <ac:grpSpMk id="7" creationId="{DDB8CC23-34CC-C454-FC14-FC0F8C99C04F}"/>
          </ac:grpSpMkLst>
        </pc:grpChg>
        <pc:grpChg chg="add del mod">
          <ac:chgData name="Eldert Grootenboer" userId="86a8f506-bb1c-4964-839a-78287daf85b1" providerId="ADAL" clId="{49524395-C183-40A6-9D3E-7A33E1CD806B}" dt="2022-10-05T21:17:54.039" v="1518"/>
          <ac:grpSpMkLst>
            <pc:docMk/>
            <pc:sldMk cId="1196712297" sldId="2076138358"/>
            <ac:grpSpMk id="36" creationId="{BE543C55-2376-63FD-F3B9-7B8A6AE57E77}"/>
          </ac:grpSpMkLst>
        </pc:grpChg>
        <pc:grpChg chg="add del mod">
          <ac:chgData name="Eldert Grootenboer" userId="86a8f506-bb1c-4964-839a-78287daf85b1" providerId="ADAL" clId="{49524395-C183-40A6-9D3E-7A33E1CD806B}" dt="2022-10-05T21:18:25.326" v="1550" actId="1036"/>
          <ac:grpSpMkLst>
            <pc:docMk/>
            <pc:sldMk cId="1196712297" sldId="2076138358"/>
            <ac:grpSpMk id="52" creationId="{09B5FD7A-A347-A1B9-3AEB-EFFFCD7CADB0}"/>
          </ac:grpSpMkLst>
        </pc:grpChg>
        <pc:grpChg chg="add del mod">
          <ac:chgData name="Eldert Grootenboer" userId="86a8f506-bb1c-4964-839a-78287daf85b1" providerId="ADAL" clId="{49524395-C183-40A6-9D3E-7A33E1CD806B}" dt="2022-10-05T21:18:25.326" v="1550" actId="1036"/>
          <ac:grpSpMkLst>
            <pc:docMk/>
            <pc:sldMk cId="1196712297" sldId="2076138358"/>
            <ac:grpSpMk id="143" creationId="{90721BF3-D717-3B4C-D796-E37B9759A219}"/>
          </ac:grpSpMkLst>
        </pc:grpChg>
        <pc:grpChg chg="add del">
          <ac:chgData name="Eldert Grootenboer" userId="86a8f506-bb1c-4964-839a-78287daf85b1" providerId="ADAL" clId="{49524395-C183-40A6-9D3E-7A33E1CD806B}" dt="2022-10-05T21:18:05.217" v="1522" actId="478"/>
          <ac:grpSpMkLst>
            <pc:docMk/>
            <pc:sldMk cId="1196712297" sldId="2076138358"/>
            <ac:grpSpMk id="184" creationId="{7E348A09-359B-105E-1323-C1DD6110A6B9}"/>
          </ac:grpSpMkLst>
        </pc:grpChg>
        <pc:grpChg chg="add del">
          <ac:chgData name="Eldert Grootenboer" userId="86a8f506-bb1c-4964-839a-78287daf85b1" providerId="ADAL" clId="{49524395-C183-40A6-9D3E-7A33E1CD806B}" dt="2022-10-05T21:18:05.217" v="1522" actId="478"/>
          <ac:grpSpMkLst>
            <pc:docMk/>
            <pc:sldMk cId="1196712297" sldId="2076138358"/>
            <ac:grpSpMk id="194" creationId="{2A48E599-241C-D98B-B314-EE3832A5295C}"/>
          </ac:grpSpMkLst>
        </pc:grpChg>
        <pc:grpChg chg="add del">
          <ac:chgData name="Eldert Grootenboer" userId="86a8f506-bb1c-4964-839a-78287daf85b1" providerId="ADAL" clId="{49524395-C183-40A6-9D3E-7A33E1CD806B}" dt="2022-10-05T21:18:05.217" v="1522" actId="478"/>
          <ac:grpSpMkLst>
            <pc:docMk/>
            <pc:sldMk cId="1196712297" sldId="2076138358"/>
            <ac:grpSpMk id="205" creationId="{D8D03C92-A307-E1D9-B9CF-DA72455091A1}"/>
          </ac:grpSpMkLst>
        </pc:grpChg>
        <pc:picChg chg="add del mod">
          <ac:chgData name="Eldert Grootenboer" userId="86a8f506-bb1c-4964-839a-78287daf85b1" providerId="ADAL" clId="{49524395-C183-40A6-9D3E-7A33E1CD806B}" dt="2022-10-05T21:17:54.039" v="1518"/>
          <ac:picMkLst>
            <pc:docMk/>
            <pc:sldMk cId="1196712297" sldId="2076138358"/>
            <ac:picMk id="6" creationId="{E2164A20-EC59-B43F-E7D8-246351710BC0}"/>
          </ac:picMkLst>
        </pc:picChg>
        <pc:picChg chg="mod">
          <ac:chgData name="Eldert Grootenboer" userId="86a8f506-bb1c-4964-839a-78287daf85b1" providerId="ADAL" clId="{49524395-C183-40A6-9D3E-7A33E1CD806B}" dt="2022-10-05T21:17:52.575" v="1517"/>
          <ac:picMkLst>
            <pc:docMk/>
            <pc:sldMk cId="1196712297" sldId="2076138358"/>
            <ac:picMk id="14" creationId="{BB41F61F-1358-4E8E-6F88-6A650F350F65}"/>
          </ac:picMkLst>
        </pc:picChg>
        <pc:picChg chg="mod">
          <ac:chgData name="Eldert Grootenboer" userId="86a8f506-bb1c-4964-839a-78287daf85b1" providerId="ADAL" clId="{49524395-C183-40A6-9D3E-7A33E1CD806B}" dt="2022-10-05T21:17:52.575" v="1517"/>
          <ac:picMkLst>
            <pc:docMk/>
            <pc:sldMk cId="1196712297" sldId="2076138358"/>
            <ac:picMk id="15" creationId="{73812B2B-BF41-7C08-46A1-0EE3C11EDE3E}"/>
          </ac:picMkLst>
        </pc:picChg>
        <pc:picChg chg="mod">
          <ac:chgData name="Eldert Grootenboer" userId="86a8f506-bb1c-4964-839a-78287daf85b1" providerId="ADAL" clId="{49524395-C183-40A6-9D3E-7A33E1CD806B}" dt="2022-10-05T21:17:52.575" v="1517"/>
          <ac:picMkLst>
            <pc:docMk/>
            <pc:sldMk cId="1196712297" sldId="2076138358"/>
            <ac:picMk id="16" creationId="{C9552CB7-BAD8-F30B-7985-69E1467467F9}"/>
          </ac:picMkLst>
        </pc:picChg>
        <pc:picChg chg="add del mod">
          <ac:chgData name="Eldert Grootenboer" userId="86a8f506-bb1c-4964-839a-78287daf85b1" providerId="ADAL" clId="{49524395-C183-40A6-9D3E-7A33E1CD806B}" dt="2022-10-05T21:17:54.039" v="1518"/>
          <ac:picMkLst>
            <pc:docMk/>
            <pc:sldMk cId="1196712297" sldId="2076138358"/>
            <ac:picMk id="22" creationId="{3F0535B2-B480-3805-A199-6188AC499C7D}"/>
          </ac:picMkLst>
        </pc:picChg>
        <pc:picChg chg="add del mod">
          <ac:chgData name="Eldert Grootenboer" userId="86a8f506-bb1c-4964-839a-78287daf85b1" providerId="ADAL" clId="{49524395-C183-40A6-9D3E-7A33E1CD806B}" dt="2022-10-05T21:17:54.039" v="1518"/>
          <ac:picMkLst>
            <pc:docMk/>
            <pc:sldMk cId="1196712297" sldId="2076138358"/>
            <ac:picMk id="23" creationId="{DE27986A-2642-6169-91AC-363B8B81AEDF}"/>
          </ac:picMkLst>
        </pc:picChg>
        <pc:picChg chg="add del mod">
          <ac:chgData name="Eldert Grootenboer" userId="86a8f506-bb1c-4964-839a-78287daf85b1" providerId="ADAL" clId="{49524395-C183-40A6-9D3E-7A33E1CD806B}" dt="2022-10-05T21:17:54.039" v="1518"/>
          <ac:picMkLst>
            <pc:docMk/>
            <pc:sldMk cId="1196712297" sldId="2076138358"/>
            <ac:picMk id="24" creationId="{A8216C99-5E94-D1CE-B1A5-99B87F5011AC}"/>
          </ac:picMkLst>
        </pc:picChg>
        <pc:picChg chg="add del mod">
          <ac:chgData name="Eldert Grootenboer" userId="86a8f506-bb1c-4964-839a-78287daf85b1" providerId="ADAL" clId="{49524395-C183-40A6-9D3E-7A33E1CD806B}" dt="2022-10-05T21:17:54.039" v="1518"/>
          <ac:picMkLst>
            <pc:docMk/>
            <pc:sldMk cId="1196712297" sldId="2076138358"/>
            <ac:picMk id="25" creationId="{1DB68B67-EE2A-3423-1097-75667B1FF4C1}"/>
          </ac:picMkLst>
        </pc:picChg>
        <pc:picChg chg="add del mod">
          <ac:chgData name="Eldert Grootenboer" userId="86a8f506-bb1c-4964-839a-78287daf85b1" providerId="ADAL" clId="{49524395-C183-40A6-9D3E-7A33E1CD806B}" dt="2022-10-05T21:17:54.039" v="1518"/>
          <ac:picMkLst>
            <pc:docMk/>
            <pc:sldMk cId="1196712297" sldId="2076138358"/>
            <ac:picMk id="28" creationId="{415AA825-936A-4DB4-C061-9716BD378C7F}"/>
          </ac:picMkLst>
        </pc:picChg>
        <pc:picChg chg="add del mod">
          <ac:chgData name="Eldert Grootenboer" userId="86a8f506-bb1c-4964-839a-78287daf85b1" providerId="ADAL" clId="{49524395-C183-40A6-9D3E-7A33E1CD806B}" dt="2022-10-05T21:17:54.039" v="1518"/>
          <ac:picMkLst>
            <pc:docMk/>
            <pc:sldMk cId="1196712297" sldId="2076138358"/>
            <ac:picMk id="29" creationId="{6E491ED0-4CB9-EF56-9037-0753D13E6CC9}"/>
          </ac:picMkLst>
        </pc:picChg>
        <pc:picChg chg="add del mod">
          <ac:chgData name="Eldert Grootenboer" userId="86a8f506-bb1c-4964-839a-78287daf85b1" providerId="ADAL" clId="{49524395-C183-40A6-9D3E-7A33E1CD806B}" dt="2022-10-05T21:17:54.039" v="1518"/>
          <ac:picMkLst>
            <pc:docMk/>
            <pc:sldMk cId="1196712297" sldId="2076138358"/>
            <ac:picMk id="30" creationId="{DC577F63-3121-4443-C503-4FCB83E56CB2}"/>
          </ac:picMkLst>
        </pc:picChg>
        <pc:picChg chg="add del mod">
          <ac:chgData name="Eldert Grootenboer" userId="86a8f506-bb1c-4964-839a-78287daf85b1" providerId="ADAL" clId="{49524395-C183-40A6-9D3E-7A33E1CD806B}" dt="2022-10-05T21:17:54.039" v="1518"/>
          <ac:picMkLst>
            <pc:docMk/>
            <pc:sldMk cId="1196712297" sldId="2076138358"/>
            <ac:picMk id="32" creationId="{B07AAB41-8245-D13F-E6A2-03EDDA58BECD}"/>
          </ac:picMkLst>
        </pc:picChg>
        <pc:picChg chg="mod">
          <ac:chgData name="Eldert Grootenboer" userId="86a8f506-bb1c-4964-839a-78287daf85b1" providerId="ADAL" clId="{49524395-C183-40A6-9D3E-7A33E1CD806B}" dt="2022-10-05T21:17:52.575" v="1517"/>
          <ac:picMkLst>
            <pc:docMk/>
            <pc:sldMk cId="1196712297" sldId="2076138358"/>
            <ac:picMk id="41" creationId="{A2176D19-83D3-84EF-2B7F-27B845740EDF}"/>
          </ac:picMkLst>
        </pc:picChg>
        <pc:picChg chg="mod">
          <ac:chgData name="Eldert Grootenboer" userId="86a8f506-bb1c-4964-839a-78287daf85b1" providerId="ADAL" clId="{49524395-C183-40A6-9D3E-7A33E1CD806B}" dt="2022-10-05T21:17:52.575" v="1517"/>
          <ac:picMkLst>
            <pc:docMk/>
            <pc:sldMk cId="1196712297" sldId="2076138358"/>
            <ac:picMk id="42" creationId="{D251E9FB-D57C-0271-42FC-A05637BB7945}"/>
          </ac:picMkLst>
        </pc:picChg>
        <pc:picChg chg="mod">
          <ac:chgData name="Eldert Grootenboer" userId="86a8f506-bb1c-4964-839a-78287daf85b1" providerId="ADAL" clId="{49524395-C183-40A6-9D3E-7A33E1CD806B}" dt="2022-10-05T21:17:52.575" v="1517"/>
          <ac:picMkLst>
            <pc:docMk/>
            <pc:sldMk cId="1196712297" sldId="2076138358"/>
            <ac:picMk id="43" creationId="{D8A3E1E2-8FA1-9A77-F43C-61A8D13F5B5B}"/>
          </ac:picMkLst>
        </pc:picChg>
        <pc:picChg chg="add del mod">
          <ac:chgData name="Eldert Grootenboer" userId="86a8f506-bb1c-4964-839a-78287daf85b1" providerId="ADAL" clId="{49524395-C183-40A6-9D3E-7A33E1CD806B}" dt="2022-10-05T21:17:54.039" v="1518"/>
          <ac:picMkLst>
            <pc:docMk/>
            <pc:sldMk cId="1196712297" sldId="2076138358"/>
            <ac:picMk id="45" creationId="{0E626139-E03D-9B45-94CF-CDDE1094F10E}"/>
          </ac:picMkLst>
        </pc:picChg>
        <pc:picChg chg="add del mod">
          <ac:chgData name="Eldert Grootenboer" userId="86a8f506-bb1c-4964-839a-78287daf85b1" providerId="ADAL" clId="{49524395-C183-40A6-9D3E-7A33E1CD806B}" dt="2022-10-05T21:18:25.326" v="1550" actId="1036"/>
          <ac:picMkLst>
            <pc:docMk/>
            <pc:sldMk cId="1196712297" sldId="2076138358"/>
            <ac:picMk id="51" creationId="{DF0CE6E0-E5F4-0120-67B8-B26C413D9D30}"/>
          </ac:picMkLst>
        </pc:picChg>
        <pc:picChg chg="mod">
          <ac:chgData name="Eldert Grootenboer" userId="86a8f506-bb1c-4964-839a-78287daf85b1" providerId="ADAL" clId="{49524395-C183-40A6-9D3E-7A33E1CD806B}" dt="2022-10-05T21:18:25.326" v="1550" actId="1036"/>
          <ac:picMkLst>
            <pc:docMk/>
            <pc:sldMk cId="1196712297" sldId="2076138358"/>
            <ac:picMk id="57" creationId="{6ECFDEDE-A4C3-19B0-0ED0-92C188A453B1}"/>
          </ac:picMkLst>
        </pc:picChg>
        <pc:picChg chg="mod">
          <ac:chgData name="Eldert Grootenboer" userId="86a8f506-bb1c-4964-839a-78287daf85b1" providerId="ADAL" clId="{49524395-C183-40A6-9D3E-7A33E1CD806B}" dt="2022-10-05T21:18:25.326" v="1550" actId="1036"/>
          <ac:picMkLst>
            <pc:docMk/>
            <pc:sldMk cId="1196712297" sldId="2076138358"/>
            <ac:picMk id="58" creationId="{1F30CB74-B365-8A2D-7E69-C8808A928E68}"/>
          </ac:picMkLst>
        </pc:picChg>
        <pc:picChg chg="mod">
          <ac:chgData name="Eldert Grootenboer" userId="86a8f506-bb1c-4964-839a-78287daf85b1" providerId="ADAL" clId="{49524395-C183-40A6-9D3E-7A33E1CD806B}" dt="2022-10-05T21:18:25.326" v="1550" actId="1036"/>
          <ac:picMkLst>
            <pc:docMk/>
            <pc:sldMk cId="1196712297" sldId="2076138358"/>
            <ac:picMk id="59" creationId="{F931E319-D48F-3831-E936-A756A3E55324}"/>
          </ac:picMkLst>
        </pc:picChg>
        <pc:picChg chg="add del mod">
          <ac:chgData name="Eldert Grootenboer" userId="86a8f506-bb1c-4964-839a-78287daf85b1" providerId="ADAL" clId="{49524395-C183-40A6-9D3E-7A33E1CD806B}" dt="2022-10-05T21:18:25.326" v="1550" actId="1036"/>
          <ac:picMkLst>
            <pc:docMk/>
            <pc:sldMk cId="1196712297" sldId="2076138358"/>
            <ac:picMk id="129" creationId="{CB0C86F9-BA97-2A7D-3987-2CAEBE871F3F}"/>
          </ac:picMkLst>
        </pc:picChg>
        <pc:picChg chg="add del mod">
          <ac:chgData name="Eldert Grootenboer" userId="86a8f506-bb1c-4964-839a-78287daf85b1" providerId="ADAL" clId="{49524395-C183-40A6-9D3E-7A33E1CD806B}" dt="2022-10-05T21:18:25.326" v="1550" actId="1036"/>
          <ac:picMkLst>
            <pc:docMk/>
            <pc:sldMk cId="1196712297" sldId="2076138358"/>
            <ac:picMk id="130" creationId="{FAD5EEF7-DC5E-6CCD-4DB2-5267C29C7D1C}"/>
          </ac:picMkLst>
        </pc:picChg>
        <pc:picChg chg="add del mod">
          <ac:chgData name="Eldert Grootenboer" userId="86a8f506-bb1c-4964-839a-78287daf85b1" providerId="ADAL" clId="{49524395-C183-40A6-9D3E-7A33E1CD806B}" dt="2022-10-05T21:18:25.326" v="1550" actId="1036"/>
          <ac:picMkLst>
            <pc:docMk/>
            <pc:sldMk cId="1196712297" sldId="2076138358"/>
            <ac:picMk id="131" creationId="{DB3A0B06-EE30-5865-5DE5-864F996518A7}"/>
          </ac:picMkLst>
        </pc:picChg>
        <pc:picChg chg="add del mod">
          <ac:chgData name="Eldert Grootenboer" userId="86a8f506-bb1c-4964-839a-78287daf85b1" providerId="ADAL" clId="{49524395-C183-40A6-9D3E-7A33E1CD806B}" dt="2022-10-05T21:18:25.326" v="1550" actId="1036"/>
          <ac:picMkLst>
            <pc:docMk/>
            <pc:sldMk cId="1196712297" sldId="2076138358"/>
            <ac:picMk id="132" creationId="{C6DF0803-7041-69F5-D8E9-4DE79F076B71}"/>
          </ac:picMkLst>
        </pc:picChg>
        <pc:picChg chg="add del mod">
          <ac:chgData name="Eldert Grootenboer" userId="86a8f506-bb1c-4964-839a-78287daf85b1" providerId="ADAL" clId="{49524395-C183-40A6-9D3E-7A33E1CD806B}" dt="2022-10-05T21:18:25.326" v="1550" actId="1036"/>
          <ac:picMkLst>
            <pc:docMk/>
            <pc:sldMk cId="1196712297" sldId="2076138358"/>
            <ac:picMk id="135" creationId="{28E3A0D5-281B-42FB-771D-1869E5819CC8}"/>
          </ac:picMkLst>
        </pc:picChg>
        <pc:picChg chg="add del mod">
          <ac:chgData name="Eldert Grootenboer" userId="86a8f506-bb1c-4964-839a-78287daf85b1" providerId="ADAL" clId="{49524395-C183-40A6-9D3E-7A33E1CD806B}" dt="2022-10-05T21:18:25.326" v="1550" actId="1036"/>
          <ac:picMkLst>
            <pc:docMk/>
            <pc:sldMk cId="1196712297" sldId="2076138358"/>
            <ac:picMk id="136" creationId="{F9A72862-B5F5-B587-5CF9-312315317E86}"/>
          </ac:picMkLst>
        </pc:picChg>
        <pc:picChg chg="add del mod">
          <ac:chgData name="Eldert Grootenboer" userId="86a8f506-bb1c-4964-839a-78287daf85b1" providerId="ADAL" clId="{49524395-C183-40A6-9D3E-7A33E1CD806B}" dt="2022-10-05T21:18:25.326" v="1550" actId="1036"/>
          <ac:picMkLst>
            <pc:docMk/>
            <pc:sldMk cId="1196712297" sldId="2076138358"/>
            <ac:picMk id="137" creationId="{55D05F25-8496-5DBB-BA7A-5E41B9169BDA}"/>
          </ac:picMkLst>
        </pc:picChg>
        <pc:picChg chg="add del mod">
          <ac:chgData name="Eldert Grootenboer" userId="86a8f506-bb1c-4964-839a-78287daf85b1" providerId="ADAL" clId="{49524395-C183-40A6-9D3E-7A33E1CD806B}" dt="2022-10-05T21:18:25.326" v="1550" actId="1036"/>
          <ac:picMkLst>
            <pc:docMk/>
            <pc:sldMk cId="1196712297" sldId="2076138358"/>
            <ac:picMk id="139" creationId="{ECB05153-E306-97F7-8A0D-290651961802}"/>
          </ac:picMkLst>
        </pc:picChg>
        <pc:picChg chg="mod">
          <ac:chgData name="Eldert Grootenboer" userId="86a8f506-bb1c-4964-839a-78287daf85b1" providerId="ADAL" clId="{49524395-C183-40A6-9D3E-7A33E1CD806B}" dt="2022-10-05T21:18:25.326" v="1550" actId="1036"/>
          <ac:picMkLst>
            <pc:docMk/>
            <pc:sldMk cId="1196712297" sldId="2076138358"/>
            <ac:picMk id="148" creationId="{43847ED9-1325-A601-A596-EB41059BC877}"/>
          </ac:picMkLst>
        </pc:picChg>
        <pc:picChg chg="mod">
          <ac:chgData name="Eldert Grootenboer" userId="86a8f506-bb1c-4964-839a-78287daf85b1" providerId="ADAL" clId="{49524395-C183-40A6-9D3E-7A33E1CD806B}" dt="2022-10-05T21:18:25.326" v="1550" actId="1036"/>
          <ac:picMkLst>
            <pc:docMk/>
            <pc:sldMk cId="1196712297" sldId="2076138358"/>
            <ac:picMk id="149" creationId="{0C7A3645-B71B-9665-1537-9CB3A1B60B3C}"/>
          </ac:picMkLst>
        </pc:picChg>
        <pc:picChg chg="mod">
          <ac:chgData name="Eldert Grootenboer" userId="86a8f506-bb1c-4964-839a-78287daf85b1" providerId="ADAL" clId="{49524395-C183-40A6-9D3E-7A33E1CD806B}" dt="2022-10-05T21:18:25.326" v="1550" actId="1036"/>
          <ac:picMkLst>
            <pc:docMk/>
            <pc:sldMk cId="1196712297" sldId="2076138358"/>
            <ac:picMk id="150" creationId="{97C988F2-E2C0-5DF2-3BB5-8002C65EBDC3}"/>
          </ac:picMkLst>
        </pc:picChg>
        <pc:picChg chg="add del mod">
          <ac:chgData name="Eldert Grootenboer" userId="86a8f506-bb1c-4964-839a-78287daf85b1" providerId="ADAL" clId="{49524395-C183-40A6-9D3E-7A33E1CD806B}" dt="2022-10-05T21:18:25.326" v="1550" actId="1036"/>
          <ac:picMkLst>
            <pc:docMk/>
            <pc:sldMk cId="1196712297" sldId="2076138358"/>
            <ac:picMk id="152" creationId="{EF9F0964-6CC3-8FB1-1581-AED85A17C8E1}"/>
          </ac:picMkLst>
        </pc:picChg>
        <pc:picChg chg="add del">
          <ac:chgData name="Eldert Grootenboer" userId="86a8f506-bb1c-4964-839a-78287daf85b1" providerId="ADAL" clId="{49524395-C183-40A6-9D3E-7A33E1CD806B}" dt="2022-10-05T21:18:05.217" v="1522" actId="478"/>
          <ac:picMkLst>
            <pc:docMk/>
            <pc:sldMk cId="1196712297" sldId="2076138358"/>
            <ac:picMk id="213" creationId="{8D47BB0B-B424-3079-AFE0-D661C45C0C76}"/>
          </ac:picMkLst>
        </pc:picChg>
        <pc:picChg chg="add del">
          <ac:chgData name="Eldert Grootenboer" userId="86a8f506-bb1c-4964-839a-78287daf85b1" providerId="ADAL" clId="{49524395-C183-40A6-9D3E-7A33E1CD806B}" dt="2022-10-05T21:18:05.217" v="1522" actId="478"/>
          <ac:picMkLst>
            <pc:docMk/>
            <pc:sldMk cId="1196712297" sldId="2076138358"/>
            <ac:picMk id="214" creationId="{3DC65CFA-7582-773A-2FA5-79F122057836}"/>
          </ac:picMkLst>
        </pc:picChg>
        <pc:picChg chg="add del">
          <ac:chgData name="Eldert Grootenboer" userId="86a8f506-bb1c-4964-839a-78287daf85b1" providerId="ADAL" clId="{49524395-C183-40A6-9D3E-7A33E1CD806B}" dt="2022-10-05T21:18:05.217" v="1522" actId="478"/>
          <ac:picMkLst>
            <pc:docMk/>
            <pc:sldMk cId="1196712297" sldId="2076138358"/>
            <ac:picMk id="215" creationId="{FCD71BF7-6B30-0C8E-2871-51A1CD01BFF6}"/>
          </ac:picMkLst>
        </pc:picChg>
        <pc:picChg chg="add del">
          <ac:chgData name="Eldert Grootenboer" userId="86a8f506-bb1c-4964-839a-78287daf85b1" providerId="ADAL" clId="{49524395-C183-40A6-9D3E-7A33E1CD806B}" dt="2022-10-05T21:18:05.217" v="1522" actId="478"/>
          <ac:picMkLst>
            <pc:docMk/>
            <pc:sldMk cId="1196712297" sldId="2076138358"/>
            <ac:picMk id="216" creationId="{C2F7F626-053C-EE3C-68D3-9EF5E9905898}"/>
          </ac:picMkLst>
        </pc:picChg>
        <pc:picChg chg="add del">
          <ac:chgData name="Eldert Grootenboer" userId="86a8f506-bb1c-4964-839a-78287daf85b1" providerId="ADAL" clId="{49524395-C183-40A6-9D3E-7A33E1CD806B}" dt="2022-10-05T21:18:05.217" v="1522" actId="478"/>
          <ac:picMkLst>
            <pc:docMk/>
            <pc:sldMk cId="1196712297" sldId="2076138358"/>
            <ac:picMk id="217" creationId="{991EBFB8-9A60-82C5-6F4F-86679D593299}"/>
          </ac:picMkLst>
        </pc:picChg>
        <pc:picChg chg="add del">
          <ac:chgData name="Eldert Grootenboer" userId="86a8f506-bb1c-4964-839a-78287daf85b1" providerId="ADAL" clId="{49524395-C183-40A6-9D3E-7A33E1CD806B}" dt="2022-10-05T21:18:05.217" v="1522" actId="478"/>
          <ac:picMkLst>
            <pc:docMk/>
            <pc:sldMk cId="1196712297" sldId="2076138358"/>
            <ac:picMk id="218" creationId="{42010A51-ABD7-F906-357B-C6A99CBFDFC6}"/>
          </ac:picMkLst>
        </pc:picChg>
        <pc:picChg chg="add del">
          <ac:chgData name="Eldert Grootenboer" userId="86a8f506-bb1c-4964-839a-78287daf85b1" providerId="ADAL" clId="{49524395-C183-40A6-9D3E-7A33E1CD806B}" dt="2022-10-05T21:18:05.217" v="1522" actId="478"/>
          <ac:picMkLst>
            <pc:docMk/>
            <pc:sldMk cId="1196712297" sldId="2076138358"/>
            <ac:picMk id="219" creationId="{2DFB81A1-C29C-AA79-4695-94002675A8CE}"/>
          </ac:picMkLst>
        </pc:picChg>
        <pc:picChg chg="add del">
          <ac:chgData name="Eldert Grootenboer" userId="86a8f506-bb1c-4964-839a-78287daf85b1" providerId="ADAL" clId="{49524395-C183-40A6-9D3E-7A33E1CD806B}" dt="2022-10-05T21:18:05.217" v="1522" actId="478"/>
          <ac:picMkLst>
            <pc:docMk/>
            <pc:sldMk cId="1196712297" sldId="2076138358"/>
            <ac:picMk id="220" creationId="{53D1F016-0291-945C-ACC1-3190FA6D1BA1}"/>
          </ac:picMkLst>
        </pc:picChg>
        <pc:picChg chg="add del">
          <ac:chgData name="Eldert Grootenboer" userId="86a8f506-bb1c-4964-839a-78287daf85b1" providerId="ADAL" clId="{49524395-C183-40A6-9D3E-7A33E1CD806B}" dt="2022-10-05T21:18:05.217" v="1522" actId="478"/>
          <ac:picMkLst>
            <pc:docMk/>
            <pc:sldMk cId="1196712297" sldId="2076138358"/>
            <ac:picMk id="228" creationId="{6CE2EE2B-5646-CDAD-D266-63625D1FF775}"/>
          </ac:picMkLst>
        </pc:picChg>
        <pc:picChg chg="add del">
          <ac:chgData name="Eldert Grootenboer" userId="86a8f506-bb1c-4964-839a-78287daf85b1" providerId="ADAL" clId="{49524395-C183-40A6-9D3E-7A33E1CD806B}" dt="2022-10-05T21:18:05.217" v="1522" actId="478"/>
          <ac:picMkLst>
            <pc:docMk/>
            <pc:sldMk cId="1196712297" sldId="2076138358"/>
            <ac:picMk id="230" creationId="{5803A240-D0B6-1BF1-8271-23F66640FE2C}"/>
          </ac:picMkLst>
        </pc:picChg>
        <pc:cxnChg chg="add del">
          <ac:chgData name="Eldert Grootenboer" userId="86a8f506-bb1c-4964-839a-78287daf85b1" providerId="ADAL" clId="{49524395-C183-40A6-9D3E-7A33E1CD806B}" dt="2022-10-05T21:18:05.217" v="1522" actId="478"/>
          <ac:cxnSpMkLst>
            <pc:docMk/>
            <pc:sldMk cId="1196712297" sldId="2076138358"/>
            <ac:cxnSpMk id="221" creationId="{C0B2ACCF-624C-14D6-94C1-97BEE7100729}"/>
          </ac:cxnSpMkLst>
        </pc:cxnChg>
        <pc:cxnChg chg="add del">
          <ac:chgData name="Eldert Grootenboer" userId="86a8f506-bb1c-4964-839a-78287daf85b1" providerId="ADAL" clId="{49524395-C183-40A6-9D3E-7A33E1CD806B}" dt="2022-10-05T21:18:05.217" v="1522" actId="478"/>
          <ac:cxnSpMkLst>
            <pc:docMk/>
            <pc:sldMk cId="1196712297" sldId="2076138358"/>
            <ac:cxnSpMk id="223" creationId="{019E13F3-624B-FAEA-5798-8DB72F50723D}"/>
          </ac:cxnSpMkLst>
        </pc:cxnChg>
      </pc:sldChg>
      <pc:sldChg chg="modSp add mod">
        <pc:chgData name="Eldert Grootenboer" userId="86a8f506-bb1c-4964-839a-78287daf85b1" providerId="ADAL" clId="{49524395-C183-40A6-9D3E-7A33E1CD806B}" dt="2022-10-20T23:17:14.317" v="2763" actId="20577"/>
        <pc:sldMkLst>
          <pc:docMk/>
          <pc:sldMk cId="2066032960" sldId="2076138358"/>
        </pc:sldMkLst>
        <pc:spChg chg="mod">
          <ac:chgData name="Eldert Grootenboer" userId="86a8f506-bb1c-4964-839a-78287daf85b1" providerId="ADAL" clId="{49524395-C183-40A6-9D3E-7A33E1CD806B}" dt="2022-10-20T23:16:10.468" v="2607" actId="20577"/>
          <ac:spMkLst>
            <pc:docMk/>
            <pc:sldMk cId="2066032960" sldId="2076138358"/>
            <ac:spMk id="5" creationId="{FED5B6C2-79BC-B7AC-77BB-1795CCBE55B1}"/>
          </ac:spMkLst>
        </pc:spChg>
        <pc:graphicFrameChg chg="mod">
          <ac:chgData name="Eldert Grootenboer" userId="86a8f506-bb1c-4964-839a-78287daf85b1" providerId="ADAL" clId="{49524395-C183-40A6-9D3E-7A33E1CD806B}" dt="2022-10-20T23:17:14.317" v="2763" actId="20577"/>
          <ac:graphicFrameMkLst>
            <pc:docMk/>
            <pc:sldMk cId="2066032960" sldId="2076138358"/>
            <ac:graphicFrameMk id="9" creationId="{B165F841-CDDD-DB70-35C6-5C1CC342EE06}"/>
          </ac:graphicFrameMkLst>
        </pc:graphicFrameChg>
      </pc:sldChg>
      <pc:sldChg chg="addSp delSp add del setBg delDesignElem">
        <pc:chgData name="Eldert Grootenboer" userId="86a8f506-bb1c-4964-839a-78287daf85b1" providerId="ADAL" clId="{49524395-C183-40A6-9D3E-7A33E1CD806B}" dt="2022-10-20T23:15:56.252" v="2578"/>
        <pc:sldMkLst>
          <pc:docMk/>
          <pc:sldMk cId="2388964758" sldId="2076138358"/>
        </pc:sldMkLst>
        <pc:spChg chg="add del">
          <ac:chgData name="Eldert Grootenboer" userId="86a8f506-bb1c-4964-839a-78287daf85b1" providerId="ADAL" clId="{49524395-C183-40A6-9D3E-7A33E1CD806B}" dt="2022-10-20T23:15:56.252" v="2578"/>
          <ac:spMkLst>
            <pc:docMk/>
            <pc:sldMk cId="2388964758" sldId="2076138358"/>
            <ac:spMk id="12" creationId="{35DB3719-6FDC-4E5D-891D-FF40B7300F64}"/>
          </ac:spMkLst>
        </pc:spChg>
        <pc:spChg chg="add del">
          <ac:chgData name="Eldert Grootenboer" userId="86a8f506-bb1c-4964-839a-78287daf85b1" providerId="ADAL" clId="{49524395-C183-40A6-9D3E-7A33E1CD806B}" dt="2022-10-20T23:15:56.252" v="2578"/>
          <ac:spMkLst>
            <pc:docMk/>
            <pc:sldMk cId="2388964758" sldId="2076138358"/>
            <ac:spMk id="14" creationId="{E0CBAC23-2E3F-4A90-BA59-F8299F6A5439}"/>
          </ac:spMkLst>
        </pc:spChg>
      </pc:sldChg>
      <pc:sldChg chg="addSp delSp modSp add mod ord setBg delAnim modAnim delDesignElem modShow">
        <pc:chgData name="Eldert Grootenboer" userId="86a8f506-bb1c-4964-839a-78287daf85b1" providerId="ADAL" clId="{49524395-C183-40A6-9D3E-7A33E1CD806B}" dt="2022-11-10T11:32:03.619" v="2887"/>
        <pc:sldMkLst>
          <pc:docMk/>
          <pc:sldMk cId="1265770385" sldId="2076138359"/>
        </pc:sldMkLst>
        <pc:spChg chg="del">
          <ac:chgData name="Eldert Grootenboer" userId="86a8f506-bb1c-4964-839a-78287daf85b1" providerId="ADAL" clId="{49524395-C183-40A6-9D3E-7A33E1CD806B}" dt="2022-11-10T11:30:40.925" v="2875" actId="478"/>
          <ac:spMkLst>
            <pc:docMk/>
            <pc:sldMk cId="1265770385" sldId="2076138359"/>
            <ac:spMk id="3" creationId="{1ED2186D-B370-F861-24A2-9DC95BE7F415}"/>
          </ac:spMkLst>
        </pc:spChg>
        <pc:spChg chg="add del mod">
          <ac:chgData name="Eldert Grootenboer" userId="86a8f506-bb1c-4964-839a-78287daf85b1" providerId="ADAL" clId="{49524395-C183-40A6-9D3E-7A33E1CD806B}" dt="2022-11-10T11:31:07.676" v="2878" actId="478"/>
          <ac:spMkLst>
            <pc:docMk/>
            <pc:sldMk cId="1265770385" sldId="2076138359"/>
            <ac:spMk id="10" creationId="{183A1461-BE2F-503B-FB12-78CCE0EF21E9}"/>
          </ac:spMkLst>
        </pc:spChg>
        <pc:spChg chg="del">
          <ac:chgData name="Eldert Grootenboer" userId="86a8f506-bb1c-4964-839a-78287daf85b1" providerId="ADAL" clId="{49524395-C183-40A6-9D3E-7A33E1CD806B}" dt="2022-11-10T11:27:50.330" v="2865"/>
          <ac:spMkLst>
            <pc:docMk/>
            <pc:sldMk cId="1265770385" sldId="2076138359"/>
            <ac:spMk id="16" creationId="{F13C74B1-5B17-4795-BED0-7140497B445A}"/>
          </ac:spMkLst>
        </pc:spChg>
        <pc:spChg chg="del">
          <ac:chgData name="Eldert Grootenboer" userId="86a8f506-bb1c-4964-839a-78287daf85b1" providerId="ADAL" clId="{49524395-C183-40A6-9D3E-7A33E1CD806B}" dt="2022-11-10T11:27:50.330" v="2865"/>
          <ac:spMkLst>
            <pc:docMk/>
            <pc:sldMk cId="1265770385" sldId="2076138359"/>
            <ac:spMk id="18" creationId="{D4974D33-8DC5-464E-8C6D-BE58F0669C17}"/>
          </ac:spMkLst>
        </pc:spChg>
        <pc:picChg chg="add mod">
          <ac:chgData name="Eldert Grootenboer" userId="86a8f506-bb1c-4964-839a-78287daf85b1" providerId="ADAL" clId="{49524395-C183-40A6-9D3E-7A33E1CD806B}" dt="2022-11-10T11:31:13.436" v="2879" actId="1076"/>
          <ac:picMkLst>
            <pc:docMk/>
            <pc:sldMk cId="1265770385" sldId="2076138359"/>
            <ac:picMk id="5" creationId="{18073666-6BEA-12E9-BADD-835B432A4988}"/>
          </ac:picMkLst>
        </pc:picChg>
        <pc:picChg chg="add mod">
          <ac:chgData name="Eldert Grootenboer" userId="86a8f506-bb1c-4964-839a-78287daf85b1" providerId="ADAL" clId="{49524395-C183-40A6-9D3E-7A33E1CD806B}" dt="2022-11-10T11:30:52.453" v="2877" actId="1076"/>
          <ac:picMkLst>
            <pc:docMk/>
            <pc:sldMk cId="1265770385" sldId="2076138359"/>
            <ac:picMk id="8" creationId="{DBA84B3E-BF01-D01B-8094-DF9C7D1141BA}"/>
          </ac:picMkLst>
        </pc:picChg>
      </pc:sldChg>
      <pc:sldMasterChg chg="delSldLayout">
        <pc:chgData name="Eldert Grootenboer" userId="86a8f506-bb1c-4964-839a-78287daf85b1" providerId="ADAL" clId="{49524395-C183-40A6-9D3E-7A33E1CD806B}" dt="2022-10-05T21:24:52.636" v="1772" actId="47"/>
        <pc:sldMasterMkLst>
          <pc:docMk/>
          <pc:sldMasterMk cId="220960050" sldId="2147483660"/>
        </pc:sldMasterMkLst>
        <pc:sldLayoutChg chg="del">
          <pc:chgData name="Eldert Grootenboer" userId="86a8f506-bb1c-4964-839a-78287daf85b1" providerId="ADAL" clId="{49524395-C183-40A6-9D3E-7A33E1CD806B}" dt="2022-10-05T18:21:03.869" v="109" actId="47"/>
          <pc:sldLayoutMkLst>
            <pc:docMk/>
            <pc:sldMasterMk cId="220960050" sldId="2147483660"/>
            <pc:sldLayoutMk cId="2909839950" sldId="2147483672"/>
          </pc:sldLayoutMkLst>
        </pc:sldLayoutChg>
        <pc:sldLayoutChg chg="del">
          <pc:chgData name="Eldert Grootenboer" userId="86a8f506-bb1c-4964-839a-78287daf85b1" providerId="ADAL" clId="{49524395-C183-40A6-9D3E-7A33E1CD806B}" dt="2022-10-05T21:24:52.636" v="1772" actId="47"/>
          <pc:sldLayoutMkLst>
            <pc:docMk/>
            <pc:sldMasterMk cId="220960050" sldId="2147483660"/>
            <pc:sldLayoutMk cId="1073396020" sldId="2147483688"/>
          </pc:sldLayoutMkLst>
        </pc:sldLayoutChg>
      </pc:sldMasterChg>
    </pc:docChg>
  </pc:docChgLst>
  <pc:docChgLst>
    <pc:chgData name="Eldert Grootenboer" userId="86a8f506-bb1c-4964-839a-78287daf85b1" providerId="ADAL" clId="{0D12886E-009E-489D-9F76-6B70D8FCC13A}"/>
    <pc:docChg chg="undo redo custSel addSld delSld modSld sldOrd modSection">
      <pc:chgData name="Eldert Grootenboer" userId="86a8f506-bb1c-4964-839a-78287daf85b1" providerId="ADAL" clId="{0D12886E-009E-489D-9F76-6B70D8FCC13A}" dt="2022-06-13T16:09:14.275" v="1133"/>
      <pc:docMkLst>
        <pc:docMk/>
      </pc:docMkLst>
      <pc:sldChg chg="add del modTransition">
        <pc:chgData name="Eldert Grootenboer" userId="86a8f506-bb1c-4964-839a-78287daf85b1" providerId="ADAL" clId="{0D12886E-009E-489D-9F76-6B70D8FCC13A}" dt="2022-06-13T09:49:01.683" v="542"/>
        <pc:sldMkLst>
          <pc:docMk/>
          <pc:sldMk cId="662963574" sldId="260"/>
        </pc:sldMkLst>
      </pc:sldChg>
      <pc:sldChg chg="modSp add del setBg">
        <pc:chgData name="Eldert Grootenboer" userId="86a8f506-bb1c-4964-839a-78287daf85b1" providerId="ADAL" clId="{0D12886E-009E-489D-9F76-6B70D8FCC13A}" dt="2022-06-13T08:47:44.934" v="99" actId="47"/>
        <pc:sldMkLst>
          <pc:docMk/>
          <pc:sldMk cId="3229523210" sldId="261"/>
        </pc:sldMkLst>
        <pc:spChg chg="mod">
          <ac:chgData name="Eldert Grootenboer" userId="86a8f506-bb1c-4964-839a-78287daf85b1" providerId="ADAL" clId="{0D12886E-009E-489D-9F76-6B70D8FCC13A}" dt="2022-06-13T08:46:38.573" v="90"/>
          <ac:spMkLst>
            <pc:docMk/>
            <pc:sldMk cId="3229523210" sldId="261"/>
            <ac:spMk id="2" creationId="{E7F23AB7-00B6-4626-8F90-B2D385E87E6F}"/>
          </ac:spMkLst>
        </pc:spChg>
      </pc:sldChg>
      <pc:sldChg chg="addSp delSp modSp add mod modTransition">
        <pc:chgData name="Eldert Grootenboer" userId="86a8f506-bb1c-4964-839a-78287daf85b1" providerId="ADAL" clId="{0D12886E-009E-489D-9F76-6B70D8FCC13A}" dt="2022-06-13T13:12:22.627" v="818" actId="20577"/>
        <pc:sldMkLst>
          <pc:docMk/>
          <pc:sldMk cId="339599158" sldId="262"/>
        </pc:sldMkLst>
        <pc:spChg chg="mod">
          <ac:chgData name="Eldert Grootenboer" userId="86a8f506-bb1c-4964-839a-78287daf85b1" providerId="ADAL" clId="{0D12886E-009E-489D-9F76-6B70D8FCC13A}" dt="2022-06-13T13:12:22.627" v="818" actId="20577"/>
          <ac:spMkLst>
            <pc:docMk/>
            <pc:sldMk cId="339599158" sldId="262"/>
            <ac:spMk id="2" creationId="{1DB07929-4AB2-C42F-B0F1-F09D70A3198B}"/>
          </ac:spMkLst>
        </pc:spChg>
        <pc:spChg chg="mod">
          <ac:chgData name="Eldert Grootenboer" userId="86a8f506-bb1c-4964-839a-78287daf85b1" providerId="ADAL" clId="{0D12886E-009E-489D-9F76-6B70D8FCC13A}" dt="2022-06-13T13:12:17.266" v="816" actId="207"/>
          <ac:spMkLst>
            <pc:docMk/>
            <pc:sldMk cId="339599158" sldId="262"/>
            <ac:spMk id="3" creationId="{15EE11D2-88AF-3276-1591-4CAEEB006FE2}"/>
          </ac:spMkLst>
        </pc:spChg>
        <pc:spChg chg="add del mod">
          <ac:chgData name="Eldert Grootenboer" userId="86a8f506-bb1c-4964-839a-78287daf85b1" providerId="ADAL" clId="{0D12886E-009E-489D-9F76-6B70D8FCC13A}" dt="2022-06-02T17:08:19.786" v="16" actId="478"/>
          <ac:spMkLst>
            <pc:docMk/>
            <pc:sldMk cId="339599158" sldId="262"/>
            <ac:spMk id="6" creationId="{84F5688C-5D65-64AE-CEE1-EE06EC4CF4AB}"/>
          </ac:spMkLst>
        </pc:spChg>
        <pc:picChg chg="add">
          <ac:chgData name="Eldert Grootenboer" userId="86a8f506-bb1c-4964-839a-78287daf85b1" providerId="ADAL" clId="{0D12886E-009E-489D-9F76-6B70D8FCC13A}" dt="2022-06-02T17:08:12.525" v="14" actId="22"/>
          <ac:picMkLst>
            <pc:docMk/>
            <pc:sldMk cId="339599158" sldId="262"/>
            <ac:picMk id="8" creationId="{6A12356E-819D-41D5-1A0E-B1FD130ECAF2}"/>
          </ac:picMkLst>
        </pc:picChg>
        <pc:picChg chg="add">
          <ac:chgData name="Eldert Grootenboer" userId="86a8f506-bb1c-4964-839a-78287daf85b1" providerId="ADAL" clId="{0D12886E-009E-489D-9F76-6B70D8FCC13A}" dt="2022-06-02T17:08:12.525" v="14" actId="22"/>
          <ac:picMkLst>
            <pc:docMk/>
            <pc:sldMk cId="339599158" sldId="262"/>
            <ac:picMk id="10" creationId="{098C3604-67EE-82C3-1885-16D19F19877F}"/>
          </ac:picMkLst>
        </pc:picChg>
        <pc:picChg chg="add">
          <ac:chgData name="Eldert Grootenboer" userId="86a8f506-bb1c-4964-839a-78287daf85b1" providerId="ADAL" clId="{0D12886E-009E-489D-9F76-6B70D8FCC13A}" dt="2022-06-02T17:08:12.525" v="14" actId="22"/>
          <ac:picMkLst>
            <pc:docMk/>
            <pc:sldMk cId="339599158" sldId="262"/>
            <ac:picMk id="12" creationId="{3441D2FA-F55D-3A50-E633-DA9440050C8F}"/>
          </ac:picMkLst>
        </pc:picChg>
        <pc:picChg chg="add">
          <ac:chgData name="Eldert Grootenboer" userId="86a8f506-bb1c-4964-839a-78287daf85b1" providerId="ADAL" clId="{0D12886E-009E-489D-9F76-6B70D8FCC13A}" dt="2022-06-02T17:08:12.525" v="14" actId="22"/>
          <ac:picMkLst>
            <pc:docMk/>
            <pc:sldMk cId="339599158" sldId="262"/>
            <ac:picMk id="14" creationId="{60E765B0-08DD-C06F-1862-C30BB7F99432}"/>
          </ac:picMkLst>
        </pc:picChg>
        <pc:picChg chg="add mod">
          <ac:chgData name="Eldert Grootenboer" userId="86a8f506-bb1c-4964-839a-78287daf85b1" providerId="ADAL" clId="{0D12886E-009E-489D-9F76-6B70D8FCC13A}" dt="2022-06-02T22:32:21.785" v="51" actId="1036"/>
          <ac:picMkLst>
            <pc:docMk/>
            <pc:sldMk cId="339599158" sldId="262"/>
            <ac:picMk id="16" creationId="{48238BC8-B2CD-DA36-0281-D66FA99256FA}"/>
          </ac:picMkLst>
        </pc:picChg>
        <pc:picChg chg="add mod">
          <ac:chgData name="Eldert Grootenboer" userId="86a8f506-bb1c-4964-839a-78287daf85b1" providerId="ADAL" clId="{0D12886E-009E-489D-9F76-6B70D8FCC13A}" dt="2022-06-02T22:36:14.118" v="57" actId="1076"/>
          <ac:picMkLst>
            <pc:docMk/>
            <pc:sldMk cId="339599158" sldId="262"/>
            <ac:picMk id="18" creationId="{96BF94C8-F455-336E-722B-C022D2AAD16F}"/>
          </ac:picMkLst>
        </pc:picChg>
      </pc:sldChg>
      <pc:sldChg chg="mod modTransition modShow">
        <pc:chgData name="Eldert Grootenboer" userId="86a8f506-bb1c-4964-839a-78287daf85b1" providerId="ADAL" clId="{0D12886E-009E-489D-9F76-6B70D8FCC13A}" dt="2022-06-13T09:49:01.683" v="542"/>
        <pc:sldMkLst>
          <pc:docMk/>
          <pc:sldMk cId="4048929990" sldId="271"/>
        </pc:sldMkLst>
      </pc:sldChg>
      <pc:sldChg chg="mod modTransition modShow">
        <pc:chgData name="Eldert Grootenboer" userId="86a8f506-bb1c-4964-839a-78287daf85b1" providerId="ADAL" clId="{0D12886E-009E-489D-9F76-6B70D8FCC13A}" dt="2022-06-13T09:49:01.683" v="542"/>
        <pc:sldMkLst>
          <pc:docMk/>
          <pc:sldMk cId="3058169498" sldId="272"/>
        </pc:sldMkLst>
      </pc:sldChg>
      <pc:sldChg chg="modSp mod modTransition modNotesTx">
        <pc:chgData name="Eldert Grootenboer" userId="86a8f506-bb1c-4964-839a-78287daf85b1" providerId="ADAL" clId="{0D12886E-009E-489D-9F76-6B70D8FCC13A}" dt="2022-06-13T13:30:48.804" v="1112" actId="20577"/>
        <pc:sldMkLst>
          <pc:docMk/>
          <pc:sldMk cId="193110350" sldId="277"/>
        </pc:sldMkLst>
        <pc:spChg chg="mod">
          <ac:chgData name="Eldert Grootenboer" userId="86a8f506-bb1c-4964-839a-78287daf85b1" providerId="ADAL" clId="{0D12886E-009E-489D-9F76-6B70D8FCC13A}" dt="2022-06-13T13:12:51.287" v="819" actId="20577"/>
          <ac:spMkLst>
            <pc:docMk/>
            <pc:sldMk cId="193110350" sldId="277"/>
            <ac:spMk id="2" creationId="{02E8D889-000A-4BAB-8B33-EB51425FC5AE}"/>
          </ac:spMkLst>
        </pc:spChg>
        <pc:graphicFrameChg chg="mod">
          <ac:chgData name="Eldert Grootenboer" userId="86a8f506-bb1c-4964-839a-78287daf85b1" providerId="ADAL" clId="{0D12886E-009E-489D-9F76-6B70D8FCC13A}" dt="2022-06-02T22:31:54.147" v="38" actId="20577"/>
          <ac:graphicFrameMkLst>
            <pc:docMk/>
            <pc:sldMk cId="193110350" sldId="277"/>
            <ac:graphicFrameMk id="13" creationId="{AFE5E49F-C84F-E94E-3BD4-C31A0A106529}"/>
          </ac:graphicFrameMkLst>
        </pc:graphicFrameChg>
      </pc:sldChg>
      <pc:sldChg chg="mod ord modTransition modShow">
        <pc:chgData name="Eldert Grootenboer" userId="86a8f506-bb1c-4964-839a-78287daf85b1" providerId="ADAL" clId="{0D12886E-009E-489D-9F76-6B70D8FCC13A}" dt="2022-06-13T09:49:01.683" v="542"/>
        <pc:sldMkLst>
          <pc:docMk/>
          <pc:sldMk cId="234770076" sldId="1815"/>
        </pc:sldMkLst>
      </pc:sldChg>
      <pc:sldChg chg="modTransition modNotesTx">
        <pc:chgData name="Eldert Grootenboer" userId="86a8f506-bb1c-4964-839a-78287daf85b1" providerId="ADAL" clId="{0D12886E-009E-489D-9F76-6B70D8FCC13A}" dt="2022-06-13T13:20:54.838" v="1007" actId="20577"/>
        <pc:sldMkLst>
          <pc:docMk/>
          <pc:sldMk cId="1199060868" sldId="2076137602"/>
        </pc:sldMkLst>
      </pc:sldChg>
      <pc:sldChg chg="modTransition">
        <pc:chgData name="Eldert Grootenboer" userId="86a8f506-bb1c-4964-839a-78287daf85b1" providerId="ADAL" clId="{0D12886E-009E-489D-9F76-6B70D8FCC13A}" dt="2022-06-13T09:49:01.683" v="542"/>
        <pc:sldMkLst>
          <pc:docMk/>
          <pc:sldMk cId="866378021" sldId="2076138299"/>
        </pc:sldMkLst>
      </pc:sldChg>
      <pc:sldChg chg="modTransition">
        <pc:chgData name="Eldert Grootenboer" userId="86a8f506-bb1c-4964-839a-78287daf85b1" providerId="ADAL" clId="{0D12886E-009E-489D-9F76-6B70D8FCC13A}" dt="2022-06-13T09:49:01.683" v="542"/>
        <pc:sldMkLst>
          <pc:docMk/>
          <pc:sldMk cId="419056212" sldId="2076138307"/>
        </pc:sldMkLst>
      </pc:sldChg>
      <pc:sldChg chg="modTransition">
        <pc:chgData name="Eldert Grootenboer" userId="86a8f506-bb1c-4964-839a-78287daf85b1" providerId="ADAL" clId="{0D12886E-009E-489D-9F76-6B70D8FCC13A}" dt="2022-06-13T09:49:01.683" v="542"/>
        <pc:sldMkLst>
          <pc:docMk/>
          <pc:sldMk cId="4264821763" sldId="2076138310"/>
        </pc:sldMkLst>
      </pc:sldChg>
      <pc:sldChg chg="modSp mod modTransition modNotesTx">
        <pc:chgData name="Eldert Grootenboer" userId="86a8f506-bb1c-4964-839a-78287daf85b1" providerId="ADAL" clId="{0D12886E-009E-489D-9F76-6B70D8FCC13A}" dt="2022-06-13T13:18:48.991" v="932" actId="20577"/>
        <pc:sldMkLst>
          <pc:docMk/>
          <pc:sldMk cId="3830838916" sldId="2076138314"/>
        </pc:sldMkLst>
        <pc:spChg chg="mod">
          <ac:chgData name="Eldert Grootenboer" userId="86a8f506-bb1c-4964-839a-78287daf85b1" providerId="ADAL" clId="{0D12886E-009E-489D-9F76-6B70D8FCC13A}" dt="2022-06-02T22:25:41.402" v="25" actId="20577"/>
          <ac:spMkLst>
            <pc:docMk/>
            <pc:sldMk cId="3830838916" sldId="2076138314"/>
            <ac:spMk id="2" creationId="{144BFEED-25AF-4E01-8C1B-55D9C2486C40}"/>
          </ac:spMkLst>
        </pc:spChg>
      </pc:sldChg>
      <pc:sldChg chg="add del">
        <pc:chgData name="Eldert Grootenboer" userId="86a8f506-bb1c-4964-839a-78287daf85b1" providerId="ADAL" clId="{0D12886E-009E-489D-9F76-6B70D8FCC13A}" dt="2022-06-13T08:51:53.741" v="133" actId="47"/>
        <pc:sldMkLst>
          <pc:docMk/>
          <pc:sldMk cId="27385829" sldId="2076138317"/>
        </pc:sldMkLst>
      </pc:sldChg>
      <pc:sldChg chg="add del">
        <pc:chgData name="Eldert Grootenboer" userId="86a8f506-bb1c-4964-839a-78287daf85b1" providerId="ADAL" clId="{0D12886E-009E-489D-9F76-6B70D8FCC13A}" dt="2022-06-13T08:56:03.251" v="164" actId="47"/>
        <pc:sldMkLst>
          <pc:docMk/>
          <pc:sldMk cId="1831868379" sldId="2076138319"/>
        </pc:sldMkLst>
      </pc:sldChg>
      <pc:sldChg chg="modSp mod modTransition">
        <pc:chgData name="Eldert Grootenboer" userId="86a8f506-bb1c-4964-839a-78287daf85b1" providerId="ADAL" clId="{0D12886E-009E-489D-9F76-6B70D8FCC13A}" dt="2022-06-13T09:49:01.683" v="542"/>
        <pc:sldMkLst>
          <pc:docMk/>
          <pc:sldMk cId="900400646" sldId="2076138323"/>
        </pc:sldMkLst>
        <pc:spChg chg="mod">
          <ac:chgData name="Eldert Grootenboer" userId="86a8f506-bb1c-4964-839a-78287daf85b1" providerId="ADAL" clId="{0D12886E-009E-489D-9F76-6B70D8FCC13A}" dt="2022-06-13T07:16:32.591" v="81" actId="27636"/>
          <ac:spMkLst>
            <pc:docMk/>
            <pc:sldMk cId="900400646" sldId="2076138323"/>
            <ac:spMk id="2" creationId="{00000000-0000-0000-0000-000000000000}"/>
          </ac:spMkLst>
        </pc:spChg>
      </pc:sldChg>
      <pc:sldChg chg="modTransition">
        <pc:chgData name="Eldert Grootenboer" userId="86a8f506-bb1c-4964-839a-78287daf85b1" providerId="ADAL" clId="{0D12886E-009E-489D-9F76-6B70D8FCC13A}" dt="2022-06-13T09:49:01.683" v="542"/>
        <pc:sldMkLst>
          <pc:docMk/>
          <pc:sldMk cId="1902175930" sldId="2076138325"/>
        </pc:sldMkLst>
      </pc:sldChg>
      <pc:sldChg chg="modTransition">
        <pc:chgData name="Eldert Grootenboer" userId="86a8f506-bb1c-4964-839a-78287daf85b1" providerId="ADAL" clId="{0D12886E-009E-489D-9F76-6B70D8FCC13A}" dt="2022-06-13T09:49:01.683" v="542"/>
        <pc:sldMkLst>
          <pc:docMk/>
          <pc:sldMk cId="2913971343" sldId="2076138326"/>
        </pc:sldMkLst>
      </pc:sldChg>
      <pc:sldChg chg="modTransition">
        <pc:chgData name="Eldert Grootenboer" userId="86a8f506-bb1c-4964-839a-78287daf85b1" providerId="ADAL" clId="{0D12886E-009E-489D-9F76-6B70D8FCC13A}" dt="2022-06-13T09:49:01.683" v="542"/>
        <pc:sldMkLst>
          <pc:docMk/>
          <pc:sldMk cId="975320729" sldId="2076138327"/>
        </pc:sldMkLst>
      </pc:sldChg>
      <pc:sldChg chg="modTransition modNotesTx">
        <pc:chgData name="Eldert Grootenboer" userId="86a8f506-bb1c-4964-839a-78287daf85b1" providerId="ADAL" clId="{0D12886E-009E-489D-9F76-6B70D8FCC13A}" dt="2022-06-13T13:22:24.427" v="1064" actId="20577"/>
        <pc:sldMkLst>
          <pc:docMk/>
          <pc:sldMk cId="1036613837" sldId="2076138328"/>
        </pc:sldMkLst>
      </pc:sldChg>
      <pc:sldChg chg="modSp mod modTransition modAnim modNotesTx">
        <pc:chgData name="Eldert Grootenboer" userId="86a8f506-bb1c-4964-839a-78287daf85b1" providerId="ADAL" clId="{0D12886E-009E-489D-9F76-6B70D8FCC13A}" dt="2022-06-13T11:34:37.093" v="796" actId="27636"/>
        <pc:sldMkLst>
          <pc:docMk/>
          <pc:sldMk cId="1364092713" sldId="2076138329"/>
        </pc:sldMkLst>
        <pc:spChg chg="mod">
          <ac:chgData name="Eldert Grootenboer" userId="86a8f506-bb1c-4964-839a-78287daf85b1" providerId="ADAL" clId="{0D12886E-009E-489D-9F76-6B70D8FCC13A}" dt="2022-06-13T11:34:37.093" v="796" actId="27636"/>
          <ac:spMkLst>
            <pc:docMk/>
            <pc:sldMk cId="1364092713" sldId="2076138329"/>
            <ac:spMk id="2" creationId="{DD139B86-6CD7-821B-521C-DF496EA40863}"/>
          </ac:spMkLst>
        </pc:spChg>
        <pc:spChg chg="mod">
          <ac:chgData name="Eldert Grootenboer" userId="86a8f506-bb1c-4964-839a-78287daf85b1" providerId="ADAL" clId="{0D12886E-009E-489D-9F76-6B70D8FCC13A}" dt="2022-06-13T10:59:02.799" v="692" actId="20577"/>
          <ac:spMkLst>
            <pc:docMk/>
            <pc:sldMk cId="1364092713" sldId="2076138329"/>
            <ac:spMk id="3" creationId="{1ED2186D-B370-F861-24A2-9DC95BE7F415}"/>
          </ac:spMkLst>
        </pc:spChg>
      </pc:sldChg>
      <pc:sldChg chg="modTransition">
        <pc:chgData name="Eldert Grootenboer" userId="86a8f506-bb1c-4964-839a-78287daf85b1" providerId="ADAL" clId="{0D12886E-009E-489D-9F76-6B70D8FCC13A}" dt="2022-06-13T09:49:01.683" v="542"/>
        <pc:sldMkLst>
          <pc:docMk/>
          <pc:sldMk cId="3848775362" sldId="2076138330"/>
        </pc:sldMkLst>
      </pc:sldChg>
      <pc:sldChg chg="modSp modTransition modNotesTx">
        <pc:chgData name="Eldert Grootenboer" userId="86a8f506-bb1c-4964-839a-78287daf85b1" providerId="ADAL" clId="{0D12886E-009E-489D-9F76-6B70D8FCC13A}" dt="2022-06-13T13:26:10.275" v="1070" actId="20577"/>
        <pc:sldMkLst>
          <pc:docMk/>
          <pc:sldMk cId="1666193020" sldId="2076138333"/>
        </pc:sldMkLst>
        <pc:spChg chg="mod">
          <ac:chgData name="Eldert Grootenboer" userId="86a8f506-bb1c-4964-839a-78287daf85b1" providerId="ADAL" clId="{0D12886E-009E-489D-9F76-6B70D8FCC13A}" dt="2022-06-13T13:26:10.275" v="1070" actId="20577"/>
          <ac:spMkLst>
            <pc:docMk/>
            <pc:sldMk cId="1666193020" sldId="2076138333"/>
            <ac:spMk id="3" creationId="{00858D3A-7A9F-66F5-AF9A-F1F0B3870EEB}"/>
          </ac:spMkLst>
        </pc:spChg>
      </pc:sldChg>
      <pc:sldChg chg="modTransition modNotesTx">
        <pc:chgData name="Eldert Grootenboer" userId="86a8f506-bb1c-4964-839a-78287daf85b1" providerId="ADAL" clId="{0D12886E-009E-489D-9F76-6B70D8FCC13A}" dt="2022-06-13T11:36:42.557" v="815"/>
        <pc:sldMkLst>
          <pc:docMk/>
          <pc:sldMk cId="1318448298" sldId="2076138334"/>
        </pc:sldMkLst>
      </pc:sldChg>
      <pc:sldChg chg="modTransition">
        <pc:chgData name="Eldert Grootenboer" userId="86a8f506-bb1c-4964-839a-78287daf85b1" providerId="ADAL" clId="{0D12886E-009E-489D-9F76-6B70D8FCC13A}" dt="2022-06-13T09:49:01.683" v="542"/>
        <pc:sldMkLst>
          <pc:docMk/>
          <pc:sldMk cId="1909208524" sldId="2076138337"/>
        </pc:sldMkLst>
      </pc:sldChg>
      <pc:sldChg chg="modTransition">
        <pc:chgData name="Eldert Grootenboer" userId="86a8f506-bb1c-4964-839a-78287daf85b1" providerId="ADAL" clId="{0D12886E-009E-489D-9F76-6B70D8FCC13A}" dt="2022-06-13T09:49:01.683" v="542"/>
        <pc:sldMkLst>
          <pc:docMk/>
          <pc:sldMk cId="1684306205" sldId="2076138338"/>
        </pc:sldMkLst>
      </pc:sldChg>
      <pc:sldChg chg="modSp modTransition modAnim">
        <pc:chgData name="Eldert Grootenboer" userId="86a8f506-bb1c-4964-839a-78287daf85b1" providerId="ADAL" clId="{0D12886E-009E-489D-9F76-6B70D8FCC13A}" dt="2022-06-13T09:49:01.683" v="542"/>
        <pc:sldMkLst>
          <pc:docMk/>
          <pc:sldMk cId="184229561" sldId="2076138339"/>
        </pc:sldMkLst>
        <pc:spChg chg="mod">
          <ac:chgData name="Eldert Grootenboer" userId="86a8f506-bb1c-4964-839a-78287daf85b1" providerId="ADAL" clId="{0D12886E-009E-489D-9F76-6B70D8FCC13A}" dt="2022-06-13T07:06:42.435" v="78" actId="20577"/>
          <ac:spMkLst>
            <pc:docMk/>
            <pc:sldMk cId="184229561" sldId="2076138339"/>
            <ac:spMk id="9" creationId="{78721085-5431-540F-13AF-D312B3AC0EC1}"/>
          </ac:spMkLst>
        </pc:spChg>
      </pc:sldChg>
      <pc:sldChg chg="modTransition">
        <pc:chgData name="Eldert Grootenboer" userId="86a8f506-bb1c-4964-839a-78287daf85b1" providerId="ADAL" clId="{0D12886E-009E-489D-9F76-6B70D8FCC13A}" dt="2022-06-13T09:49:01.683" v="542"/>
        <pc:sldMkLst>
          <pc:docMk/>
          <pc:sldMk cId="3241287920" sldId="2076138340"/>
        </pc:sldMkLst>
      </pc:sldChg>
      <pc:sldChg chg="addSp delSp modSp new del mod modTransition setBg modClrScheme modAnim delDesignElem chgLayout">
        <pc:chgData name="Eldert Grootenboer" userId="86a8f506-bb1c-4964-839a-78287daf85b1" providerId="ADAL" clId="{0D12886E-009E-489D-9F76-6B70D8FCC13A}" dt="2022-06-13T16:07:12.690" v="1129" actId="47"/>
        <pc:sldMkLst>
          <pc:docMk/>
          <pc:sldMk cId="2087057519" sldId="2076138341"/>
        </pc:sldMkLst>
        <pc:spChg chg="mod ord">
          <ac:chgData name="Eldert Grootenboer" userId="86a8f506-bb1c-4964-839a-78287daf85b1" providerId="ADAL" clId="{0D12886E-009E-489D-9F76-6B70D8FCC13A}" dt="2022-06-13T10:53:40.077" v="611" actId="27636"/>
          <ac:spMkLst>
            <pc:docMk/>
            <pc:sldMk cId="2087057519" sldId="2076138341"/>
            <ac:spMk id="2" creationId="{BEB30092-4628-B9C8-4F0A-753C030F92E9}"/>
          </ac:spMkLst>
        </pc:spChg>
        <pc:spChg chg="add del mod">
          <ac:chgData name="Eldert Grootenboer" userId="86a8f506-bb1c-4964-839a-78287daf85b1" providerId="ADAL" clId="{0D12886E-009E-489D-9F76-6B70D8FCC13A}" dt="2022-06-13T08:54:37.684" v="145" actId="700"/>
          <ac:spMkLst>
            <pc:docMk/>
            <pc:sldMk cId="2087057519" sldId="2076138341"/>
            <ac:spMk id="3" creationId="{1AD1F88B-81E0-AE05-BEC2-E1CA6F87A11D}"/>
          </ac:spMkLst>
        </pc:spChg>
        <pc:spChg chg="add mod">
          <ac:chgData name="Eldert Grootenboer" userId="86a8f506-bb1c-4964-839a-78287daf85b1" providerId="ADAL" clId="{0D12886E-009E-489D-9F76-6B70D8FCC13A}" dt="2022-06-13T08:50:54.515" v="129" actId="207"/>
          <ac:spMkLst>
            <pc:docMk/>
            <pc:sldMk cId="2087057519" sldId="2076138341"/>
            <ac:spMk id="5" creationId="{492EA20F-5564-C35B-E2C1-873F4D041246}"/>
          </ac:spMkLst>
        </pc:spChg>
        <pc:spChg chg="add del mod">
          <ac:chgData name="Eldert Grootenboer" userId="86a8f506-bb1c-4964-839a-78287daf85b1" providerId="ADAL" clId="{0D12886E-009E-489D-9F76-6B70D8FCC13A}" dt="2022-06-13T08:48:34.088" v="114"/>
          <ac:spMkLst>
            <pc:docMk/>
            <pc:sldMk cId="2087057519" sldId="2076138341"/>
            <ac:spMk id="6" creationId="{77ACD37F-10BB-496A-7237-84EE38E0363F}"/>
          </ac:spMkLst>
        </pc:spChg>
        <pc:spChg chg="add del">
          <ac:chgData name="Eldert Grootenboer" userId="86a8f506-bb1c-4964-839a-78287daf85b1" providerId="ADAL" clId="{0D12886E-009E-489D-9F76-6B70D8FCC13A}" dt="2022-06-13T08:54:37.684" v="145" actId="700"/>
          <ac:spMkLst>
            <pc:docMk/>
            <pc:sldMk cId="2087057519" sldId="2076138341"/>
            <ac:spMk id="8" creationId="{100EDD19-6802-4EC3-95CE-CFFAB042CFD6}"/>
          </ac:spMkLst>
        </pc:spChg>
        <pc:spChg chg="add del mod">
          <ac:chgData name="Eldert Grootenboer" userId="86a8f506-bb1c-4964-839a-78287daf85b1" providerId="ADAL" clId="{0D12886E-009E-489D-9F76-6B70D8FCC13A}" dt="2022-06-13T08:48:34.088" v="114"/>
          <ac:spMkLst>
            <pc:docMk/>
            <pc:sldMk cId="2087057519" sldId="2076138341"/>
            <ac:spMk id="9" creationId="{2EC5E58F-B603-F2E6-84C9-0CA58079CB87}"/>
          </ac:spMkLst>
        </pc:spChg>
        <pc:spChg chg="add del">
          <ac:chgData name="Eldert Grootenboer" userId="86a8f506-bb1c-4964-839a-78287daf85b1" providerId="ADAL" clId="{0D12886E-009E-489D-9F76-6B70D8FCC13A}" dt="2022-06-13T08:54:37.684" v="145" actId="700"/>
          <ac:spMkLst>
            <pc:docMk/>
            <pc:sldMk cId="2087057519" sldId="2076138341"/>
            <ac:spMk id="10" creationId="{DB17E863-922E-4C26-BD64-E8FD41D28661}"/>
          </ac:spMkLst>
        </pc:spChg>
        <pc:spChg chg="add del mod">
          <ac:chgData name="Eldert Grootenboer" userId="86a8f506-bb1c-4964-839a-78287daf85b1" providerId="ADAL" clId="{0D12886E-009E-489D-9F76-6B70D8FCC13A}" dt="2022-06-13T08:48:34.088" v="114"/>
          <ac:spMkLst>
            <pc:docMk/>
            <pc:sldMk cId="2087057519" sldId="2076138341"/>
            <ac:spMk id="13" creationId="{3E5C60CD-A7C5-BD30-13DD-9F3E035043D7}"/>
          </ac:spMkLst>
        </pc:spChg>
        <pc:spChg chg="add del mod">
          <ac:chgData name="Eldert Grootenboer" userId="86a8f506-bb1c-4964-839a-78287daf85b1" providerId="ADAL" clId="{0D12886E-009E-489D-9F76-6B70D8FCC13A}" dt="2022-06-13T08:48:34.088" v="114"/>
          <ac:spMkLst>
            <pc:docMk/>
            <pc:sldMk cId="2087057519" sldId="2076138341"/>
            <ac:spMk id="19" creationId="{DDF2A854-0F39-C741-EE9C-2C49194665C7}"/>
          </ac:spMkLst>
        </pc:spChg>
        <pc:spChg chg="add del mod">
          <ac:chgData name="Eldert Grootenboer" userId="86a8f506-bb1c-4964-839a-78287daf85b1" providerId="ADAL" clId="{0D12886E-009E-489D-9F76-6B70D8FCC13A}" dt="2022-06-13T08:48:34.088" v="114"/>
          <ac:spMkLst>
            <pc:docMk/>
            <pc:sldMk cId="2087057519" sldId="2076138341"/>
            <ac:spMk id="20" creationId="{A24B89AA-ABB5-49FC-AFC8-E8C4C58A24DB}"/>
          </ac:spMkLst>
        </pc:spChg>
        <pc:spChg chg="add del mod">
          <ac:chgData name="Eldert Grootenboer" userId="86a8f506-bb1c-4964-839a-78287daf85b1" providerId="ADAL" clId="{0D12886E-009E-489D-9F76-6B70D8FCC13A}" dt="2022-06-13T08:48:34.088" v="114"/>
          <ac:spMkLst>
            <pc:docMk/>
            <pc:sldMk cId="2087057519" sldId="2076138341"/>
            <ac:spMk id="26" creationId="{70A49950-009F-2712-1501-BF36A6D45B9B}"/>
          </ac:spMkLst>
        </pc:spChg>
        <pc:spChg chg="add mod">
          <ac:chgData name="Eldert Grootenboer" userId="86a8f506-bb1c-4964-839a-78287daf85b1" providerId="ADAL" clId="{0D12886E-009E-489D-9F76-6B70D8FCC13A}" dt="2022-06-13T08:50:54.515" v="129" actId="207"/>
          <ac:spMkLst>
            <pc:docMk/>
            <pc:sldMk cId="2087057519" sldId="2076138341"/>
            <ac:spMk id="44" creationId="{DD5F5136-3F22-39C1-F386-5A395E755064}"/>
          </ac:spMkLst>
        </pc:spChg>
        <pc:spChg chg="add mod">
          <ac:chgData name="Eldert Grootenboer" userId="86a8f506-bb1c-4964-839a-78287daf85b1" providerId="ADAL" clId="{0D12886E-009E-489D-9F76-6B70D8FCC13A}" dt="2022-06-13T08:50:54.515" v="129" actId="207"/>
          <ac:spMkLst>
            <pc:docMk/>
            <pc:sldMk cId="2087057519" sldId="2076138341"/>
            <ac:spMk id="46" creationId="{94E78A9B-1D14-F1FC-FDE0-4BA0166C6FBA}"/>
          </ac:spMkLst>
        </pc:spChg>
        <pc:spChg chg="add del mod">
          <ac:chgData name="Eldert Grootenboer" userId="86a8f506-bb1c-4964-839a-78287daf85b1" providerId="ADAL" clId="{0D12886E-009E-489D-9F76-6B70D8FCC13A}" dt="2022-06-13T10:04:05.687" v="562" actId="478"/>
          <ac:spMkLst>
            <pc:docMk/>
            <pc:sldMk cId="2087057519" sldId="2076138341"/>
            <ac:spMk id="58" creationId="{66ECA306-E8B7-BB52-0D40-24A55BB12105}"/>
          </ac:spMkLst>
        </pc:spChg>
        <pc:spChg chg="add del mod">
          <ac:chgData name="Eldert Grootenboer" userId="86a8f506-bb1c-4964-839a-78287daf85b1" providerId="ADAL" clId="{0D12886E-009E-489D-9F76-6B70D8FCC13A}" dt="2022-06-13T10:04:04.730" v="560" actId="478"/>
          <ac:spMkLst>
            <pc:docMk/>
            <pc:sldMk cId="2087057519" sldId="2076138341"/>
            <ac:spMk id="71" creationId="{4BB12701-DE2A-3DEA-836C-AE41DEC67DA9}"/>
          </ac:spMkLst>
        </pc:spChg>
        <pc:picChg chg="add mod">
          <ac:chgData name="Eldert Grootenboer" userId="86a8f506-bb1c-4964-839a-78287daf85b1" providerId="ADAL" clId="{0D12886E-009E-489D-9F76-6B70D8FCC13A}" dt="2022-06-13T08:50:37.009" v="127" actId="27349"/>
          <ac:picMkLst>
            <pc:docMk/>
            <pc:sldMk cId="2087057519" sldId="2076138341"/>
            <ac:picMk id="4" creationId="{509D170E-7385-74DC-AC10-6215AF6530FD}"/>
          </ac:picMkLst>
        </pc:picChg>
        <pc:picChg chg="add del mod">
          <ac:chgData name="Eldert Grootenboer" userId="86a8f506-bb1c-4964-839a-78287daf85b1" providerId="ADAL" clId="{0D12886E-009E-489D-9F76-6B70D8FCC13A}" dt="2022-06-13T08:48:34.088" v="114"/>
          <ac:picMkLst>
            <pc:docMk/>
            <pc:sldMk cId="2087057519" sldId="2076138341"/>
            <ac:picMk id="7" creationId="{17F03CDB-B185-0EDD-3B15-5EF174CB2173}"/>
          </ac:picMkLst>
        </pc:picChg>
        <pc:picChg chg="add del mod">
          <ac:chgData name="Eldert Grootenboer" userId="86a8f506-bb1c-4964-839a-78287daf85b1" providerId="ADAL" clId="{0D12886E-009E-489D-9F76-6B70D8FCC13A}" dt="2022-06-13T08:48:34.088" v="114"/>
          <ac:picMkLst>
            <pc:docMk/>
            <pc:sldMk cId="2087057519" sldId="2076138341"/>
            <ac:picMk id="11" creationId="{86806CE2-C0CA-FEBC-BAAF-11F613EF0300}"/>
          </ac:picMkLst>
        </pc:picChg>
        <pc:picChg chg="add del mod">
          <ac:chgData name="Eldert Grootenboer" userId="86a8f506-bb1c-4964-839a-78287daf85b1" providerId="ADAL" clId="{0D12886E-009E-489D-9F76-6B70D8FCC13A}" dt="2022-06-13T08:48:34.088" v="114"/>
          <ac:picMkLst>
            <pc:docMk/>
            <pc:sldMk cId="2087057519" sldId="2076138341"/>
            <ac:picMk id="12" creationId="{CD173A34-B8FE-3C05-0F6F-BA6517ADD713}"/>
          </ac:picMkLst>
        </pc:picChg>
        <pc:picChg chg="add del mod">
          <ac:chgData name="Eldert Grootenboer" userId="86a8f506-bb1c-4964-839a-78287daf85b1" providerId="ADAL" clId="{0D12886E-009E-489D-9F76-6B70D8FCC13A}" dt="2022-06-13T08:48:34.088" v="114"/>
          <ac:picMkLst>
            <pc:docMk/>
            <pc:sldMk cId="2087057519" sldId="2076138341"/>
            <ac:picMk id="14" creationId="{9A058C43-D741-717E-2F94-86BF6A764433}"/>
          </ac:picMkLst>
        </pc:picChg>
        <pc:picChg chg="add del mod">
          <ac:chgData name="Eldert Grootenboer" userId="86a8f506-bb1c-4964-839a-78287daf85b1" providerId="ADAL" clId="{0D12886E-009E-489D-9F76-6B70D8FCC13A}" dt="2022-06-13T08:48:34.088" v="114"/>
          <ac:picMkLst>
            <pc:docMk/>
            <pc:sldMk cId="2087057519" sldId="2076138341"/>
            <ac:picMk id="15" creationId="{AECFF2C7-BB0A-1316-C319-4F3B8646F5A3}"/>
          </ac:picMkLst>
        </pc:picChg>
        <pc:picChg chg="add del mod">
          <ac:chgData name="Eldert Grootenboer" userId="86a8f506-bb1c-4964-839a-78287daf85b1" providerId="ADAL" clId="{0D12886E-009E-489D-9F76-6B70D8FCC13A}" dt="2022-06-13T08:48:34.088" v="114"/>
          <ac:picMkLst>
            <pc:docMk/>
            <pc:sldMk cId="2087057519" sldId="2076138341"/>
            <ac:picMk id="16" creationId="{77EEDB5A-3E03-0D3D-FEE4-A429E229FD18}"/>
          </ac:picMkLst>
        </pc:picChg>
        <pc:picChg chg="add del mod">
          <ac:chgData name="Eldert Grootenboer" userId="86a8f506-bb1c-4964-839a-78287daf85b1" providerId="ADAL" clId="{0D12886E-009E-489D-9F76-6B70D8FCC13A}" dt="2022-06-13T08:48:34.088" v="114"/>
          <ac:picMkLst>
            <pc:docMk/>
            <pc:sldMk cId="2087057519" sldId="2076138341"/>
            <ac:picMk id="29" creationId="{8BBFBF16-EB63-800B-3285-F33BBAF02ECE}"/>
          </ac:picMkLst>
        </pc:picChg>
        <pc:picChg chg="add mod">
          <ac:chgData name="Eldert Grootenboer" userId="86a8f506-bb1c-4964-839a-78287daf85b1" providerId="ADAL" clId="{0D12886E-009E-489D-9F76-6B70D8FCC13A}" dt="2022-06-13T08:50:37.009" v="127" actId="27349"/>
          <ac:picMkLst>
            <pc:docMk/>
            <pc:sldMk cId="2087057519" sldId="2076138341"/>
            <ac:picMk id="34" creationId="{5F352D6E-9B4A-0E0B-E3AA-F240D3DF1B44}"/>
          </ac:picMkLst>
        </pc:picChg>
        <pc:picChg chg="add mod">
          <ac:chgData name="Eldert Grootenboer" userId="86a8f506-bb1c-4964-839a-78287daf85b1" providerId="ADAL" clId="{0D12886E-009E-489D-9F76-6B70D8FCC13A}" dt="2022-06-13T08:50:37.009" v="127" actId="27349"/>
          <ac:picMkLst>
            <pc:docMk/>
            <pc:sldMk cId="2087057519" sldId="2076138341"/>
            <ac:picMk id="36" creationId="{A5AF55DF-451C-6C40-440A-63940BA45DA0}"/>
          </ac:picMkLst>
        </pc:picChg>
        <pc:picChg chg="add mod">
          <ac:chgData name="Eldert Grootenboer" userId="86a8f506-bb1c-4964-839a-78287daf85b1" providerId="ADAL" clId="{0D12886E-009E-489D-9F76-6B70D8FCC13A}" dt="2022-06-13T08:50:37.009" v="127" actId="27349"/>
          <ac:picMkLst>
            <pc:docMk/>
            <pc:sldMk cId="2087057519" sldId="2076138341"/>
            <ac:picMk id="38" creationId="{770DC908-631A-DD48-879D-1462CFAE327E}"/>
          </ac:picMkLst>
        </pc:picChg>
        <pc:picChg chg="add mod">
          <ac:chgData name="Eldert Grootenboer" userId="86a8f506-bb1c-4964-839a-78287daf85b1" providerId="ADAL" clId="{0D12886E-009E-489D-9F76-6B70D8FCC13A}" dt="2022-06-13T08:50:37.009" v="127" actId="27349"/>
          <ac:picMkLst>
            <pc:docMk/>
            <pc:sldMk cId="2087057519" sldId="2076138341"/>
            <ac:picMk id="64" creationId="{5BE2EC2F-18E8-B5CE-BBEB-498FFF6C3100}"/>
          </ac:picMkLst>
        </pc:picChg>
        <pc:cxnChg chg="add del mod">
          <ac:chgData name="Eldert Grootenboer" userId="86a8f506-bb1c-4964-839a-78287daf85b1" providerId="ADAL" clId="{0D12886E-009E-489D-9F76-6B70D8FCC13A}" dt="2022-06-13T08:48:34.088" v="114"/>
          <ac:cxnSpMkLst>
            <pc:docMk/>
            <pc:sldMk cId="2087057519" sldId="2076138341"/>
            <ac:cxnSpMk id="17" creationId="{7C1B439A-408E-3959-0ED3-3E969D2ABC65}"/>
          </ac:cxnSpMkLst>
        </pc:cxnChg>
        <pc:cxnChg chg="add del mod">
          <ac:chgData name="Eldert Grootenboer" userId="86a8f506-bb1c-4964-839a-78287daf85b1" providerId="ADAL" clId="{0D12886E-009E-489D-9F76-6B70D8FCC13A}" dt="2022-06-13T08:48:34.088" v="114"/>
          <ac:cxnSpMkLst>
            <pc:docMk/>
            <pc:sldMk cId="2087057519" sldId="2076138341"/>
            <ac:cxnSpMk id="18" creationId="{0AC5F573-B8A6-B0BE-E7EE-F876110AD37F}"/>
          </ac:cxnSpMkLst>
        </pc:cxnChg>
        <pc:cxnChg chg="add del mod">
          <ac:chgData name="Eldert Grootenboer" userId="86a8f506-bb1c-4964-839a-78287daf85b1" providerId="ADAL" clId="{0D12886E-009E-489D-9F76-6B70D8FCC13A}" dt="2022-06-13T08:48:34.088" v="114"/>
          <ac:cxnSpMkLst>
            <pc:docMk/>
            <pc:sldMk cId="2087057519" sldId="2076138341"/>
            <ac:cxnSpMk id="21" creationId="{7822B7FE-00A3-1204-B85A-966B1C1C2851}"/>
          </ac:cxnSpMkLst>
        </pc:cxnChg>
        <pc:cxnChg chg="add del mod">
          <ac:chgData name="Eldert Grootenboer" userId="86a8f506-bb1c-4964-839a-78287daf85b1" providerId="ADAL" clId="{0D12886E-009E-489D-9F76-6B70D8FCC13A}" dt="2022-06-13T08:48:34.088" v="114"/>
          <ac:cxnSpMkLst>
            <pc:docMk/>
            <pc:sldMk cId="2087057519" sldId="2076138341"/>
            <ac:cxnSpMk id="22" creationId="{6B65B4BC-E987-172B-68D7-E01B543EA35A}"/>
          </ac:cxnSpMkLst>
        </pc:cxnChg>
        <pc:cxnChg chg="add del mod">
          <ac:chgData name="Eldert Grootenboer" userId="86a8f506-bb1c-4964-839a-78287daf85b1" providerId="ADAL" clId="{0D12886E-009E-489D-9F76-6B70D8FCC13A}" dt="2022-06-13T08:48:34.088" v="114"/>
          <ac:cxnSpMkLst>
            <pc:docMk/>
            <pc:sldMk cId="2087057519" sldId="2076138341"/>
            <ac:cxnSpMk id="23" creationId="{51C4AB25-C4F0-9F59-FA95-7D3D3FB611E3}"/>
          </ac:cxnSpMkLst>
        </pc:cxnChg>
        <pc:cxnChg chg="add del mod">
          <ac:chgData name="Eldert Grootenboer" userId="86a8f506-bb1c-4964-839a-78287daf85b1" providerId="ADAL" clId="{0D12886E-009E-489D-9F76-6B70D8FCC13A}" dt="2022-06-13T08:48:34.088" v="114"/>
          <ac:cxnSpMkLst>
            <pc:docMk/>
            <pc:sldMk cId="2087057519" sldId="2076138341"/>
            <ac:cxnSpMk id="24" creationId="{2A6FA6F9-A15E-F3CE-6D1E-EEC55AB7C2E7}"/>
          </ac:cxnSpMkLst>
        </pc:cxnChg>
        <pc:cxnChg chg="add del mod">
          <ac:chgData name="Eldert Grootenboer" userId="86a8f506-bb1c-4964-839a-78287daf85b1" providerId="ADAL" clId="{0D12886E-009E-489D-9F76-6B70D8FCC13A}" dt="2022-06-13T08:48:34.088" v="114"/>
          <ac:cxnSpMkLst>
            <pc:docMk/>
            <pc:sldMk cId="2087057519" sldId="2076138341"/>
            <ac:cxnSpMk id="25" creationId="{19C1D804-545D-2181-12E4-4C7B048F87FD}"/>
          </ac:cxnSpMkLst>
        </pc:cxnChg>
        <pc:cxnChg chg="add del mod">
          <ac:chgData name="Eldert Grootenboer" userId="86a8f506-bb1c-4964-839a-78287daf85b1" providerId="ADAL" clId="{0D12886E-009E-489D-9F76-6B70D8FCC13A}" dt="2022-06-13T08:48:34.088" v="114"/>
          <ac:cxnSpMkLst>
            <pc:docMk/>
            <pc:sldMk cId="2087057519" sldId="2076138341"/>
            <ac:cxnSpMk id="27" creationId="{69BD923A-55CA-F80C-C6E0-43FB9A73DE76}"/>
          </ac:cxnSpMkLst>
        </pc:cxnChg>
        <pc:cxnChg chg="add del mod">
          <ac:chgData name="Eldert Grootenboer" userId="86a8f506-bb1c-4964-839a-78287daf85b1" providerId="ADAL" clId="{0D12886E-009E-489D-9F76-6B70D8FCC13A}" dt="2022-06-13T08:48:34.088" v="114"/>
          <ac:cxnSpMkLst>
            <pc:docMk/>
            <pc:sldMk cId="2087057519" sldId="2076138341"/>
            <ac:cxnSpMk id="28" creationId="{20CFC259-0298-0B68-E65F-8BDF8F14874F}"/>
          </ac:cxnSpMkLst>
        </pc:cxnChg>
        <pc:cxnChg chg="add del mod">
          <ac:chgData name="Eldert Grootenboer" userId="86a8f506-bb1c-4964-839a-78287daf85b1" providerId="ADAL" clId="{0D12886E-009E-489D-9F76-6B70D8FCC13A}" dt="2022-06-13T08:48:34.088" v="114"/>
          <ac:cxnSpMkLst>
            <pc:docMk/>
            <pc:sldMk cId="2087057519" sldId="2076138341"/>
            <ac:cxnSpMk id="30" creationId="{E7E8E977-AE9F-AA76-BD7F-83E7C45DC3D2}"/>
          </ac:cxnSpMkLst>
        </pc:cxnChg>
        <pc:cxnChg chg="add mod">
          <ac:chgData name="Eldert Grootenboer" userId="86a8f506-bb1c-4964-839a-78287daf85b1" providerId="ADAL" clId="{0D12886E-009E-489D-9F76-6B70D8FCC13A}" dt="2022-06-13T08:51:15.260" v="130" actId="208"/>
          <ac:cxnSpMkLst>
            <pc:docMk/>
            <pc:sldMk cId="2087057519" sldId="2076138341"/>
            <ac:cxnSpMk id="40" creationId="{820C8AC4-04E4-DDFF-6B39-502D76AE9DC8}"/>
          </ac:cxnSpMkLst>
        </pc:cxnChg>
        <pc:cxnChg chg="add mod">
          <ac:chgData name="Eldert Grootenboer" userId="86a8f506-bb1c-4964-839a-78287daf85b1" providerId="ADAL" clId="{0D12886E-009E-489D-9F76-6B70D8FCC13A}" dt="2022-06-13T08:51:15.260" v="130" actId="208"/>
          <ac:cxnSpMkLst>
            <pc:docMk/>
            <pc:sldMk cId="2087057519" sldId="2076138341"/>
            <ac:cxnSpMk id="42" creationId="{C6DB56EA-33E6-50D7-D6EC-9CA237E013C2}"/>
          </ac:cxnSpMkLst>
        </pc:cxnChg>
        <pc:cxnChg chg="add mod">
          <ac:chgData name="Eldert Grootenboer" userId="86a8f506-bb1c-4964-839a-78287daf85b1" providerId="ADAL" clId="{0D12886E-009E-489D-9F76-6B70D8FCC13A}" dt="2022-06-13T08:51:18.552" v="131" actId="208"/>
          <ac:cxnSpMkLst>
            <pc:docMk/>
            <pc:sldMk cId="2087057519" sldId="2076138341"/>
            <ac:cxnSpMk id="48" creationId="{728D1004-3CFB-7BDA-184B-06A3403AD216}"/>
          </ac:cxnSpMkLst>
        </pc:cxnChg>
        <pc:cxnChg chg="add mod">
          <ac:chgData name="Eldert Grootenboer" userId="86a8f506-bb1c-4964-839a-78287daf85b1" providerId="ADAL" clId="{0D12886E-009E-489D-9F76-6B70D8FCC13A}" dt="2022-06-13T08:51:15.260" v="130" actId="208"/>
          <ac:cxnSpMkLst>
            <pc:docMk/>
            <pc:sldMk cId="2087057519" sldId="2076138341"/>
            <ac:cxnSpMk id="50" creationId="{DC10038A-D12D-A4AA-4F8B-E47E50483730}"/>
          </ac:cxnSpMkLst>
        </pc:cxnChg>
        <pc:cxnChg chg="add mod">
          <ac:chgData name="Eldert Grootenboer" userId="86a8f506-bb1c-4964-839a-78287daf85b1" providerId="ADAL" clId="{0D12886E-009E-489D-9F76-6B70D8FCC13A}" dt="2022-06-13T08:51:15.260" v="130" actId="208"/>
          <ac:cxnSpMkLst>
            <pc:docMk/>
            <pc:sldMk cId="2087057519" sldId="2076138341"/>
            <ac:cxnSpMk id="52" creationId="{63CCD26B-F2ED-E801-0E6F-887A050E308A}"/>
          </ac:cxnSpMkLst>
        </pc:cxnChg>
        <pc:cxnChg chg="add mod">
          <ac:chgData name="Eldert Grootenboer" userId="86a8f506-bb1c-4964-839a-78287daf85b1" providerId="ADAL" clId="{0D12886E-009E-489D-9F76-6B70D8FCC13A}" dt="2022-06-13T08:51:15.260" v="130" actId="208"/>
          <ac:cxnSpMkLst>
            <pc:docMk/>
            <pc:sldMk cId="2087057519" sldId="2076138341"/>
            <ac:cxnSpMk id="54" creationId="{78A31616-CA53-F2D9-8E09-2BB771B88812}"/>
          </ac:cxnSpMkLst>
        </pc:cxnChg>
        <pc:cxnChg chg="add mod">
          <ac:chgData name="Eldert Grootenboer" userId="86a8f506-bb1c-4964-839a-78287daf85b1" providerId="ADAL" clId="{0D12886E-009E-489D-9F76-6B70D8FCC13A}" dt="2022-06-13T08:51:15.260" v="130" actId="208"/>
          <ac:cxnSpMkLst>
            <pc:docMk/>
            <pc:sldMk cId="2087057519" sldId="2076138341"/>
            <ac:cxnSpMk id="56" creationId="{29234B81-17CC-95C6-4490-2DC1F8F7D835}"/>
          </ac:cxnSpMkLst>
        </pc:cxnChg>
        <pc:cxnChg chg="add del mod">
          <ac:chgData name="Eldert Grootenboer" userId="86a8f506-bb1c-4964-839a-78287daf85b1" providerId="ADAL" clId="{0D12886E-009E-489D-9F76-6B70D8FCC13A}" dt="2022-06-13T10:04:04.730" v="560" actId="478"/>
          <ac:cxnSpMkLst>
            <pc:docMk/>
            <pc:sldMk cId="2087057519" sldId="2076138341"/>
            <ac:cxnSpMk id="60" creationId="{DE1DE3AC-34D7-A184-26BF-ECC57EDD40A4}"/>
          </ac:cxnSpMkLst>
        </pc:cxnChg>
        <pc:cxnChg chg="add del mod">
          <ac:chgData name="Eldert Grootenboer" userId="86a8f506-bb1c-4964-839a-78287daf85b1" providerId="ADAL" clId="{0D12886E-009E-489D-9F76-6B70D8FCC13A}" dt="2022-06-13T10:04:06.089" v="563" actId="478"/>
          <ac:cxnSpMkLst>
            <pc:docMk/>
            <pc:sldMk cId="2087057519" sldId="2076138341"/>
            <ac:cxnSpMk id="62" creationId="{A5DFBEB7-5A3B-17F0-6893-20AB67D4A7F0}"/>
          </ac:cxnSpMkLst>
        </pc:cxnChg>
        <pc:cxnChg chg="add mod">
          <ac:chgData name="Eldert Grootenboer" userId="86a8f506-bb1c-4964-839a-78287daf85b1" providerId="ADAL" clId="{0D12886E-009E-489D-9F76-6B70D8FCC13A}" dt="2022-06-13T08:51:15.260" v="130" actId="208"/>
          <ac:cxnSpMkLst>
            <pc:docMk/>
            <pc:sldMk cId="2087057519" sldId="2076138341"/>
            <ac:cxnSpMk id="66" creationId="{CA515857-AA4F-10B8-926D-2AB821DED270}"/>
          </ac:cxnSpMkLst>
        </pc:cxnChg>
        <pc:cxnChg chg="add del mod">
          <ac:chgData name="Eldert Grootenboer" userId="86a8f506-bb1c-4964-839a-78287daf85b1" providerId="ADAL" clId="{0D12886E-009E-489D-9F76-6B70D8FCC13A}" dt="2022-06-13T10:04:04.730" v="560" actId="478"/>
          <ac:cxnSpMkLst>
            <pc:docMk/>
            <pc:sldMk cId="2087057519" sldId="2076138341"/>
            <ac:cxnSpMk id="72" creationId="{8D14C347-C563-F9D6-7485-A1714209E274}"/>
          </ac:cxnSpMkLst>
        </pc:cxnChg>
      </pc:sldChg>
      <pc:sldChg chg="addSp delSp modSp add del mod setBg delDesignElem">
        <pc:chgData name="Eldert Grootenboer" userId="86a8f506-bb1c-4964-839a-78287daf85b1" providerId="ADAL" clId="{0D12886E-009E-489D-9F76-6B70D8FCC13A}" dt="2022-06-13T08:56:03.251" v="164" actId="47"/>
        <pc:sldMkLst>
          <pc:docMk/>
          <pc:sldMk cId="2166937662" sldId="2076138342"/>
        </pc:sldMkLst>
        <pc:spChg chg="mod">
          <ac:chgData name="Eldert Grootenboer" userId="86a8f506-bb1c-4964-839a-78287daf85b1" providerId="ADAL" clId="{0D12886E-009E-489D-9F76-6B70D8FCC13A}" dt="2022-06-13T08:53:23.586" v="138" actId="404"/>
          <ac:spMkLst>
            <pc:docMk/>
            <pc:sldMk cId="2166937662" sldId="2076138342"/>
            <ac:spMk id="2" creationId="{BEB30092-4628-B9C8-4F0A-753C030F92E9}"/>
          </ac:spMkLst>
        </pc:spChg>
        <pc:spChg chg="del">
          <ac:chgData name="Eldert Grootenboer" userId="86a8f506-bb1c-4964-839a-78287daf85b1" providerId="ADAL" clId="{0D12886E-009E-489D-9F76-6B70D8FCC13A}" dt="2022-06-13T08:54:09.624" v="139" actId="478"/>
          <ac:spMkLst>
            <pc:docMk/>
            <pc:sldMk cId="2166937662" sldId="2076138342"/>
            <ac:spMk id="5" creationId="{492EA20F-5564-C35B-E2C1-873F4D041246}"/>
          </ac:spMkLst>
        </pc:spChg>
        <pc:spChg chg="add">
          <ac:chgData name="Eldert Grootenboer" userId="86a8f506-bb1c-4964-839a-78287daf85b1" providerId="ADAL" clId="{0D12886E-009E-489D-9F76-6B70D8FCC13A}" dt="2022-06-13T08:54:12.484" v="141" actId="22"/>
          <ac:spMkLst>
            <pc:docMk/>
            <pc:sldMk cId="2166937662" sldId="2076138342"/>
            <ac:spMk id="7" creationId="{8CDE92DB-937F-E3FC-7E38-862AF433A9CC}"/>
          </ac:spMkLst>
        </pc:spChg>
        <pc:spChg chg="del">
          <ac:chgData name="Eldert Grootenboer" userId="86a8f506-bb1c-4964-839a-78287daf85b1" providerId="ADAL" clId="{0D12886E-009E-489D-9F76-6B70D8FCC13A}" dt="2022-06-13T08:51:59.848" v="135"/>
          <ac:spMkLst>
            <pc:docMk/>
            <pc:sldMk cId="2166937662" sldId="2076138342"/>
            <ac:spMk id="8" creationId="{100EDD19-6802-4EC3-95CE-CFFAB042CFD6}"/>
          </ac:spMkLst>
        </pc:spChg>
        <pc:spChg chg="del">
          <ac:chgData name="Eldert Grootenboer" userId="86a8f506-bb1c-4964-839a-78287daf85b1" providerId="ADAL" clId="{0D12886E-009E-489D-9F76-6B70D8FCC13A}" dt="2022-06-13T08:51:59.848" v="135"/>
          <ac:spMkLst>
            <pc:docMk/>
            <pc:sldMk cId="2166937662" sldId="2076138342"/>
            <ac:spMk id="10" creationId="{DB17E863-922E-4C26-BD64-E8FD41D28661}"/>
          </ac:spMkLst>
        </pc:spChg>
        <pc:spChg chg="add">
          <ac:chgData name="Eldert Grootenboer" userId="86a8f506-bb1c-4964-839a-78287daf85b1" providerId="ADAL" clId="{0D12886E-009E-489D-9F76-6B70D8FCC13A}" dt="2022-06-13T08:54:12.484" v="141" actId="22"/>
          <ac:spMkLst>
            <pc:docMk/>
            <pc:sldMk cId="2166937662" sldId="2076138342"/>
            <ac:spMk id="14" creationId="{563445C7-A6D5-0B04-CE12-5806119E5743}"/>
          </ac:spMkLst>
        </pc:spChg>
        <pc:spChg chg="add">
          <ac:chgData name="Eldert Grootenboer" userId="86a8f506-bb1c-4964-839a-78287daf85b1" providerId="ADAL" clId="{0D12886E-009E-489D-9F76-6B70D8FCC13A}" dt="2022-06-13T08:54:12.484" v="141" actId="22"/>
          <ac:spMkLst>
            <pc:docMk/>
            <pc:sldMk cId="2166937662" sldId="2076138342"/>
            <ac:spMk id="15" creationId="{840C7EA8-4BD4-E4D7-62CF-1D9BDDEA6F04}"/>
          </ac:spMkLst>
        </pc:spChg>
        <pc:spChg chg="del">
          <ac:chgData name="Eldert Grootenboer" userId="86a8f506-bb1c-4964-839a-78287daf85b1" providerId="ADAL" clId="{0D12886E-009E-489D-9F76-6B70D8FCC13A}" dt="2022-06-13T08:54:09.624" v="139" actId="478"/>
          <ac:spMkLst>
            <pc:docMk/>
            <pc:sldMk cId="2166937662" sldId="2076138342"/>
            <ac:spMk id="44" creationId="{DD5F5136-3F22-39C1-F386-5A395E755064}"/>
          </ac:spMkLst>
        </pc:spChg>
        <pc:spChg chg="del">
          <ac:chgData name="Eldert Grootenboer" userId="86a8f506-bb1c-4964-839a-78287daf85b1" providerId="ADAL" clId="{0D12886E-009E-489D-9F76-6B70D8FCC13A}" dt="2022-06-13T08:54:09.624" v="139" actId="478"/>
          <ac:spMkLst>
            <pc:docMk/>
            <pc:sldMk cId="2166937662" sldId="2076138342"/>
            <ac:spMk id="46" creationId="{94E78A9B-1D14-F1FC-FDE0-4BA0166C6FBA}"/>
          </ac:spMkLst>
        </pc:spChg>
        <pc:spChg chg="del">
          <ac:chgData name="Eldert Grootenboer" userId="86a8f506-bb1c-4964-839a-78287daf85b1" providerId="ADAL" clId="{0D12886E-009E-489D-9F76-6B70D8FCC13A}" dt="2022-06-13T08:54:09.624" v="139" actId="478"/>
          <ac:spMkLst>
            <pc:docMk/>
            <pc:sldMk cId="2166937662" sldId="2076138342"/>
            <ac:spMk id="58" creationId="{66ECA306-E8B7-BB52-0D40-24A55BB12105}"/>
          </ac:spMkLst>
        </pc:spChg>
        <pc:picChg chg="del">
          <ac:chgData name="Eldert Grootenboer" userId="86a8f506-bb1c-4964-839a-78287daf85b1" providerId="ADAL" clId="{0D12886E-009E-489D-9F76-6B70D8FCC13A}" dt="2022-06-13T08:54:11.686" v="140" actId="478"/>
          <ac:picMkLst>
            <pc:docMk/>
            <pc:sldMk cId="2166937662" sldId="2076138342"/>
            <ac:picMk id="4" creationId="{509D170E-7385-74DC-AC10-6215AF6530FD}"/>
          </ac:picMkLst>
        </pc:picChg>
        <pc:picChg chg="add">
          <ac:chgData name="Eldert Grootenboer" userId="86a8f506-bb1c-4964-839a-78287daf85b1" providerId="ADAL" clId="{0D12886E-009E-489D-9F76-6B70D8FCC13A}" dt="2022-06-13T08:54:12.484" v="141" actId="22"/>
          <ac:picMkLst>
            <pc:docMk/>
            <pc:sldMk cId="2166937662" sldId="2076138342"/>
            <ac:picMk id="6" creationId="{D82B0423-7E28-09AC-A184-47EFA9BF663D}"/>
          </ac:picMkLst>
        </pc:picChg>
        <pc:picChg chg="add">
          <ac:chgData name="Eldert Grootenboer" userId="86a8f506-bb1c-4964-839a-78287daf85b1" providerId="ADAL" clId="{0D12886E-009E-489D-9F76-6B70D8FCC13A}" dt="2022-06-13T08:54:12.484" v="141" actId="22"/>
          <ac:picMkLst>
            <pc:docMk/>
            <pc:sldMk cId="2166937662" sldId="2076138342"/>
            <ac:picMk id="9" creationId="{5FD35B08-B0DC-004D-3506-E202BB5F7EE4}"/>
          </ac:picMkLst>
        </pc:picChg>
        <pc:picChg chg="add">
          <ac:chgData name="Eldert Grootenboer" userId="86a8f506-bb1c-4964-839a-78287daf85b1" providerId="ADAL" clId="{0D12886E-009E-489D-9F76-6B70D8FCC13A}" dt="2022-06-13T08:54:12.484" v="141" actId="22"/>
          <ac:picMkLst>
            <pc:docMk/>
            <pc:sldMk cId="2166937662" sldId="2076138342"/>
            <ac:picMk id="11" creationId="{8B621ABD-1D83-DD8D-019A-490358D4F357}"/>
          </ac:picMkLst>
        </pc:picChg>
        <pc:picChg chg="add">
          <ac:chgData name="Eldert Grootenboer" userId="86a8f506-bb1c-4964-839a-78287daf85b1" providerId="ADAL" clId="{0D12886E-009E-489D-9F76-6B70D8FCC13A}" dt="2022-06-13T08:54:12.484" v="141" actId="22"/>
          <ac:picMkLst>
            <pc:docMk/>
            <pc:sldMk cId="2166937662" sldId="2076138342"/>
            <ac:picMk id="12" creationId="{8E34BA47-4007-762A-36AB-B10D583A755F}"/>
          </ac:picMkLst>
        </pc:picChg>
        <pc:picChg chg="add">
          <ac:chgData name="Eldert Grootenboer" userId="86a8f506-bb1c-4964-839a-78287daf85b1" providerId="ADAL" clId="{0D12886E-009E-489D-9F76-6B70D8FCC13A}" dt="2022-06-13T08:54:12.484" v="141" actId="22"/>
          <ac:picMkLst>
            <pc:docMk/>
            <pc:sldMk cId="2166937662" sldId="2076138342"/>
            <ac:picMk id="21" creationId="{70B39110-B2C3-01C1-A584-D1091AAF6847}"/>
          </ac:picMkLst>
        </pc:picChg>
        <pc:picChg chg="add">
          <ac:chgData name="Eldert Grootenboer" userId="86a8f506-bb1c-4964-839a-78287daf85b1" providerId="ADAL" clId="{0D12886E-009E-489D-9F76-6B70D8FCC13A}" dt="2022-06-13T08:54:12.484" v="141" actId="22"/>
          <ac:picMkLst>
            <pc:docMk/>
            <pc:sldMk cId="2166937662" sldId="2076138342"/>
            <ac:picMk id="23" creationId="{C89AF43A-6C01-4F9F-2D6D-BE54FC61F12C}"/>
          </ac:picMkLst>
        </pc:picChg>
        <pc:picChg chg="add">
          <ac:chgData name="Eldert Grootenboer" userId="86a8f506-bb1c-4964-839a-78287daf85b1" providerId="ADAL" clId="{0D12886E-009E-489D-9F76-6B70D8FCC13A}" dt="2022-06-13T08:54:12.484" v="141" actId="22"/>
          <ac:picMkLst>
            <pc:docMk/>
            <pc:sldMk cId="2166937662" sldId="2076138342"/>
            <ac:picMk id="24" creationId="{F332CD46-AD2A-6E0E-0809-3D58D955FD03}"/>
          </ac:picMkLst>
        </pc:picChg>
        <pc:picChg chg="add">
          <ac:chgData name="Eldert Grootenboer" userId="86a8f506-bb1c-4964-839a-78287daf85b1" providerId="ADAL" clId="{0D12886E-009E-489D-9F76-6B70D8FCC13A}" dt="2022-06-13T08:54:12.484" v="141" actId="22"/>
          <ac:picMkLst>
            <pc:docMk/>
            <pc:sldMk cId="2166937662" sldId="2076138342"/>
            <ac:picMk id="26" creationId="{D4507C4C-D12B-99D9-DABF-7D88997E5CEA}"/>
          </ac:picMkLst>
        </pc:picChg>
        <pc:picChg chg="del">
          <ac:chgData name="Eldert Grootenboer" userId="86a8f506-bb1c-4964-839a-78287daf85b1" providerId="ADAL" clId="{0D12886E-009E-489D-9F76-6B70D8FCC13A}" dt="2022-06-13T08:54:09.624" v="139" actId="478"/>
          <ac:picMkLst>
            <pc:docMk/>
            <pc:sldMk cId="2166937662" sldId="2076138342"/>
            <ac:picMk id="34" creationId="{5F352D6E-9B4A-0E0B-E3AA-F240D3DF1B44}"/>
          </ac:picMkLst>
        </pc:picChg>
        <pc:picChg chg="del">
          <ac:chgData name="Eldert Grootenboer" userId="86a8f506-bb1c-4964-839a-78287daf85b1" providerId="ADAL" clId="{0D12886E-009E-489D-9F76-6B70D8FCC13A}" dt="2022-06-13T08:54:09.624" v="139" actId="478"/>
          <ac:picMkLst>
            <pc:docMk/>
            <pc:sldMk cId="2166937662" sldId="2076138342"/>
            <ac:picMk id="36" creationId="{A5AF55DF-451C-6C40-440A-63940BA45DA0}"/>
          </ac:picMkLst>
        </pc:picChg>
        <pc:picChg chg="del">
          <ac:chgData name="Eldert Grootenboer" userId="86a8f506-bb1c-4964-839a-78287daf85b1" providerId="ADAL" clId="{0D12886E-009E-489D-9F76-6B70D8FCC13A}" dt="2022-06-13T08:54:09.624" v="139" actId="478"/>
          <ac:picMkLst>
            <pc:docMk/>
            <pc:sldMk cId="2166937662" sldId="2076138342"/>
            <ac:picMk id="38" creationId="{770DC908-631A-DD48-879D-1462CFAE327E}"/>
          </ac:picMkLst>
        </pc:picChg>
        <pc:picChg chg="del">
          <ac:chgData name="Eldert Grootenboer" userId="86a8f506-bb1c-4964-839a-78287daf85b1" providerId="ADAL" clId="{0D12886E-009E-489D-9F76-6B70D8FCC13A}" dt="2022-06-13T08:54:09.624" v="139" actId="478"/>
          <ac:picMkLst>
            <pc:docMk/>
            <pc:sldMk cId="2166937662" sldId="2076138342"/>
            <ac:picMk id="64" creationId="{5BE2EC2F-18E8-B5CE-BBEB-498FFF6C3100}"/>
          </ac:picMkLst>
        </pc:picChg>
        <pc:cxnChg chg="add mod">
          <ac:chgData name="Eldert Grootenboer" userId="86a8f506-bb1c-4964-839a-78287daf85b1" providerId="ADAL" clId="{0D12886E-009E-489D-9F76-6B70D8FCC13A}" dt="2022-06-13T08:54:12.484" v="141" actId="22"/>
          <ac:cxnSpMkLst>
            <pc:docMk/>
            <pc:sldMk cId="2166937662" sldId="2076138342"/>
            <ac:cxnSpMk id="13" creationId="{E1356D75-3EE6-FD7C-225E-A8727C40AB5F}"/>
          </ac:cxnSpMkLst>
        </pc:cxnChg>
        <pc:cxnChg chg="add mod">
          <ac:chgData name="Eldert Grootenboer" userId="86a8f506-bb1c-4964-839a-78287daf85b1" providerId="ADAL" clId="{0D12886E-009E-489D-9F76-6B70D8FCC13A}" dt="2022-06-13T08:54:12.484" v="141" actId="22"/>
          <ac:cxnSpMkLst>
            <pc:docMk/>
            <pc:sldMk cId="2166937662" sldId="2076138342"/>
            <ac:cxnSpMk id="16" creationId="{99D6CBE2-3063-47C2-11FD-426E116A0854}"/>
          </ac:cxnSpMkLst>
        </pc:cxnChg>
        <pc:cxnChg chg="add mod">
          <ac:chgData name="Eldert Grootenboer" userId="86a8f506-bb1c-4964-839a-78287daf85b1" providerId="ADAL" clId="{0D12886E-009E-489D-9F76-6B70D8FCC13A}" dt="2022-06-13T08:54:12.484" v="141" actId="22"/>
          <ac:cxnSpMkLst>
            <pc:docMk/>
            <pc:sldMk cId="2166937662" sldId="2076138342"/>
            <ac:cxnSpMk id="17" creationId="{A5A11EF2-42D3-A642-500F-6FDA051BAFC8}"/>
          </ac:cxnSpMkLst>
        </pc:cxnChg>
        <pc:cxnChg chg="add mod">
          <ac:chgData name="Eldert Grootenboer" userId="86a8f506-bb1c-4964-839a-78287daf85b1" providerId="ADAL" clId="{0D12886E-009E-489D-9F76-6B70D8FCC13A}" dt="2022-06-13T08:54:12.484" v="141" actId="22"/>
          <ac:cxnSpMkLst>
            <pc:docMk/>
            <pc:sldMk cId="2166937662" sldId="2076138342"/>
            <ac:cxnSpMk id="18" creationId="{CE77436B-E2EC-7250-EC20-17CA46C45792}"/>
          </ac:cxnSpMkLst>
        </pc:cxnChg>
        <pc:cxnChg chg="add mod">
          <ac:chgData name="Eldert Grootenboer" userId="86a8f506-bb1c-4964-839a-78287daf85b1" providerId="ADAL" clId="{0D12886E-009E-489D-9F76-6B70D8FCC13A}" dt="2022-06-13T08:54:12.484" v="141" actId="22"/>
          <ac:cxnSpMkLst>
            <pc:docMk/>
            <pc:sldMk cId="2166937662" sldId="2076138342"/>
            <ac:cxnSpMk id="19" creationId="{F0C47128-ECD2-F192-167F-C8068FAA1284}"/>
          </ac:cxnSpMkLst>
        </pc:cxnChg>
        <pc:cxnChg chg="add mod">
          <ac:chgData name="Eldert Grootenboer" userId="86a8f506-bb1c-4964-839a-78287daf85b1" providerId="ADAL" clId="{0D12886E-009E-489D-9F76-6B70D8FCC13A}" dt="2022-06-13T08:54:12.484" v="141" actId="22"/>
          <ac:cxnSpMkLst>
            <pc:docMk/>
            <pc:sldMk cId="2166937662" sldId="2076138342"/>
            <ac:cxnSpMk id="20" creationId="{25339745-3A07-00F2-0DA5-D5C77EC68E6A}"/>
          </ac:cxnSpMkLst>
        </pc:cxnChg>
        <pc:cxnChg chg="add mod">
          <ac:chgData name="Eldert Grootenboer" userId="86a8f506-bb1c-4964-839a-78287daf85b1" providerId="ADAL" clId="{0D12886E-009E-489D-9F76-6B70D8FCC13A}" dt="2022-06-13T08:54:12.484" v="141" actId="22"/>
          <ac:cxnSpMkLst>
            <pc:docMk/>
            <pc:sldMk cId="2166937662" sldId="2076138342"/>
            <ac:cxnSpMk id="22" creationId="{C7E07CD5-88DB-1862-095A-51056727FDAC}"/>
          </ac:cxnSpMkLst>
        </pc:cxnChg>
        <pc:cxnChg chg="add mod">
          <ac:chgData name="Eldert Grootenboer" userId="86a8f506-bb1c-4964-839a-78287daf85b1" providerId="ADAL" clId="{0D12886E-009E-489D-9F76-6B70D8FCC13A}" dt="2022-06-13T08:54:12.484" v="141" actId="22"/>
          <ac:cxnSpMkLst>
            <pc:docMk/>
            <pc:sldMk cId="2166937662" sldId="2076138342"/>
            <ac:cxnSpMk id="28" creationId="{6912ECF2-B485-E101-3522-DB3973F78B6B}"/>
          </ac:cxnSpMkLst>
        </pc:cxnChg>
        <pc:cxnChg chg="del mod">
          <ac:chgData name="Eldert Grootenboer" userId="86a8f506-bb1c-4964-839a-78287daf85b1" providerId="ADAL" clId="{0D12886E-009E-489D-9F76-6B70D8FCC13A}" dt="2022-06-13T08:54:09.624" v="139" actId="478"/>
          <ac:cxnSpMkLst>
            <pc:docMk/>
            <pc:sldMk cId="2166937662" sldId="2076138342"/>
            <ac:cxnSpMk id="40" creationId="{820C8AC4-04E4-DDFF-6B39-502D76AE9DC8}"/>
          </ac:cxnSpMkLst>
        </pc:cxnChg>
        <pc:cxnChg chg="del mod">
          <ac:chgData name="Eldert Grootenboer" userId="86a8f506-bb1c-4964-839a-78287daf85b1" providerId="ADAL" clId="{0D12886E-009E-489D-9F76-6B70D8FCC13A}" dt="2022-06-13T08:54:09.624" v="139" actId="478"/>
          <ac:cxnSpMkLst>
            <pc:docMk/>
            <pc:sldMk cId="2166937662" sldId="2076138342"/>
            <ac:cxnSpMk id="42" creationId="{C6DB56EA-33E6-50D7-D6EC-9CA237E013C2}"/>
          </ac:cxnSpMkLst>
        </pc:cxnChg>
        <pc:cxnChg chg="del mod">
          <ac:chgData name="Eldert Grootenboer" userId="86a8f506-bb1c-4964-839a-78287daf85b1" providerId="ADAL" clId="{0D12886E-009E-489D-9F76-6B70D8FCC13A}" dt="2022-06-13T08:54:09.624" v="139" actId="478"/>
          <ac:cxnSpMkLst>
            <pc:docMk/>
            <pc:sldMk cId="2166937662" sldId="2076138342"/>
            <ac:cxnSpMk id="48" creationId="{728D1004-3CFB-7BDA-184B-06A3403AD216}"/>
          </ac:cxnSpMkLst>
        </pc:cxnChg>
        <pc:cxnChg chg="del mod">
          <ac:chgData name="Eldert Grootenboer" userId="86a8f506-bb1c-4964-839a-78287daf85b1" providerId="ADAL" clId="{0D12886E-009E-489D-9F76-6B70D8FCC13A}" dt="2022-06-13T08:54:09.624" v="139" actId="478"/>
          <ac:cxnSpMkLst>
            <pc:docMk/>
            <pc:sldMk cId="2166937662" sldId="2076138342"/>
            <ac:cxnSpMk id="50" creationId="{DC10038A-D12D-A4AA-4F8B-E47E50483730}"/>
          </ac:cxnSpMkLst>
        </pc:cxnChg>
        <pc:cxnChg chg="del mod">
          <ac:chgData name="Eldert Grootenboer" userId="86a8f506-bb1c-4964-839a-78287daf85b1" providerId="ADAL" clId="{0D12886E-009E-489D-9F76-6B70D8FCC13A}" dt="2022-06-13T08:54:09.624" v="139" actId="478"/>
          <ac:cxnSpMkLst>
            <pc:docMk/>
            <pc:sldMk cId="2166937662" sldId="2076138342"/>
            <ac:cxnSpMk id="52" creationId="{63CCD26B-F2ED-E801-0E6F-887A050E308A}"/>
          </ac:cxnSpMkLst>
        </pc:cxnChg>
        <pc:cxnChg chg="del mod">
          <ac:chgData name="Eldert Grootenboer" userId="86a8f506-bb1c-4964-839a-78287daf85b1" providerId="ADAL" clId="{0D12886E-009E-489D-9F76-6B70D8FCC13A}" dt="2022-06-13T08:54:09.624" v="139" actId="478"/>
          <ac:cxnSpMkLst>
            <pc:docMk/>
            <pc:sldMk cId="2166937662" sldId="2076138342"/>
            <ac:cxnSpMk id="54" creationId="{78A31616-CA53-F2D9-8E09-2BB771B88812}"/>
          </ac:cxnSpMkLst>
        </pc:cxnChg>
        <pc:cxnChg chg="del mod">
          <ac:chgData name="Eldert Grootenboer" userId="86a8f506-bb1c-4964-839a-78287daf85b1" providerId="ADAL" clId="{0D12886E-009E-489D-9F76-6B70D8FCC13A}" dt="2022-06-13T08:54:09.624" v="139" actId="478"/>
          <ac:cxnSpMkLst>
            <pc:docMk/>
            <pc:sldMk cId="2166937662" sldId="2076138342"/>
            <ac:cxnSpMk id="56" creationId="{29234B81-17CC-95C6-4490-2DC1F8F7D835}"/>
          </ac:cxnSpMkLst>
        </pc:cxnChg>
        <pc:cxnChg chg="del mod">
          <ac:chgData name="Eldert Grootenboer" userId="86a8f506-bb1c-4964-839a-78287daf85b1" providerId="ADAL" clId="{0D12886E-009E-489D-9F76-6B70D8FCC13A}" dt="2022-06-13T08:54:09.624" v="139" actId="478"/>
          <ac:cxnSpMkLst>
            <pc:docMk/>
            <pc:sldMk cId="2166937662" sldId="2076138342"/>
            <ac:cxnSpMk id="60" creationId="{DE1DE3AC-34D7-A184-26BF-ECC57EDD40A4}"/>
          </ac:cxnSpMkLst>
        </pc:cxnChg>
        <pc:cxnChg chg="del mod">
          <ac:chgData name="Eldert Grootenboer" userId="86a8f506-bb1c-4964-839a-78287daf85b1" providerId="ADAL" clId="{0D12886E-009E-489D-9F76-6B70D8FCC13A}" dt="2022-06-13T08:54:09.624" v="139" actId="478"/>
          <ac:cxnSpMkLst>
            <pc:docMk/>
            <pc:sldMk cId="2166937662" sldId="2076138342"/>
            <ac:cxnSpMk id="62" creationId="{A5DFBEB7-5A3B-17F0-6893-20AB67D4A7F0}"/>
          </ac:cxnSpMkLst>
        </pc:cxnChg>
        <pc:cxnChg chg="del mod">
          <ac:chgData name="Eldert Grootenboer" userId="86a8f506-bb1c-4964-839a-78287daf85b1" providerId="ADAL" clId="{0D12886E-009E-489D-9F76-6B70D8FCC13A}" dt="2022-06-13T08:54:09.624" v="139" actId="478"/>
          <ac:cxnSpMkLst>
            <pc:docMk/>
            <pc:sldMk cId="2166937662" sldId="2076138342"/>
            <ac:cxnSpMk id="66" creationId="{CA515857-AA4F-10B8-926D-2AB821DED270}"/>
          </ac:cxnSpMkLst>
        </pc:cxnChg>
      </pc:sldChg>
      <pc:sldChg chg="addSp delSp modSp add del mod modAnim">
        <pc:chgData name="Eldert Grootenboer" userId="86a8f506-bb1c-4964-839a-78287daf85b1" providerId="ADAL" clId="{0D12886E-009E-489D-9F76-6B70D8FCC13A}" dt="2022-06-13T08:51:33.680" v="132" actId="47"/>
        <pc:sldMkLst>
          <pc:docMk/>
          <pc:sldMk cId="2620983269" sldId="2076138342"/>
        </pc:sldMkLst>
        <pc:spChg chg="mod">
          <ac:chgData name="Eldert Grootenboer" userId="86a8f506-bb1c-4964-839a-78287daf85b1" providerId="ADAL" clId="{0D12886E-009E-489D-9F76-6B70D8FCC13A}" dt="2022-06-13T08:48:14.213" v="112" actId="404"/>
          <ac:spMkLst>
            <pc:docMk/>
            <pc:sldMk cId="2620983269" sldId="2076138342"/>
            <ac:spMk id="2" creationId="{144BFEED-25AF-4E01-8C1B-55D9C2486C40}"/>
          </ac:spMkLst>
        </pc:spChg>
        <pc:spChg chg="mod">
          <ac:chgData name="Eldert Grootenboer" userId="86a8f506-bb1c-4964-839a-78287daf85b1" providerId="ADAL" clId="{0D12886E-009E-489D-9F76-6B70D8FCC13A}" dt="2022-06-13T08:47:34.202" v="97" actId="6549"/>
          <ac:spMkLst>
            <pc:docMk/>
            <pc:sldMk cId="2620983269" sldId="2076138342"/>
            <ac:spMk id="4" creationId="{24C939F7-E4CD-D684-39C8-DFA1EAEC5968}"/>
          </ac:spMkLst>
        </pc:spChg>
        <pc:spChg chg="add del mod">
          <ac:chgData name="Eldert Grootenboer" userId="86a8f506-bb1c-4964-839a-78287daf85b1" providerId="ADAL" clId="{0D12886E-009E-489D-9F76-6B70D8FCC13A}" dt="2022-06-13T08:48:53.394" v="116"/>
          <ac:spMkLst>
            <pc:docMk/>
            <pc:sldMk cId="2620983269" sldId="2076138342"/>
            <ac:spMk id="7" creationId="{1C6550A5-7C23-3695-3055-E6939A5B620F}"/>
          </ac:spMkLst>
        </pc:spChg>
        <pc:spChg chg="add del mod">
          <ac:chgData name="Eldert Grootenboer" userId="86a8f506-bb1c-4964-839a-78287daf85b1" providerId="ADAL" clId="{0D12886E-009E-489D-9F76-6B70D8FCC13A}" dt="2022-06-13T08:48:53.394" v="116"/>
          <ac:spMkLst>
            <pc:docMk/>
            <pc:sldMk cId="2620983269" sldId="2076138342"/>
            <ac:spMk id="10" creationId="{23A4146D-BD60-7A85-3249-0BD40EF5AA55}"/>
          </ac:spMkLst>
        </pc:spChg>
        <pc:spChg chg="add del mod">
          <ac:chgData name="Eldert Grootenboer" userId="86a8f506-bb1c-4964-839a-78287daf85b1" providerId="ADAL" clId="{0D12886E-009E-489D-9F76-6B70D8FCC13A}" dt="2022-06-13T08:48:53.394" v="116"/>
          <ac:spMkLst>
            <pc:docMk/>
            <pc:sldMk cId="2620983269" sldId="2076138342"/>
            <ac:spMk id="13" creationId="{0999D351-02CF-B392-8C04-A7CB9483C97F}"/>
          </ac:spMkLst>
        </pc:spChg>
        <pc:spChg chg="add del mod">
          <ac:chgData name="Eldert Grootenboer" userId="86a8f506-bb1c-4964-839a-78287daf85b1" providerId="ADAL" clId="{0D12886E-009E-489D-9F76-6B70D8FCC13A}" dt="2022-06-13T08:48:53.394" v="116"/>
          <ac:spMkLst>
            <pc:docMk/>
            <pc:sldMk cId="2620983269" sldId="2076138342"/>
            <ac:spMk id="19" creationId="{93ACD87A-96FB-3685-9528-BB1625C21A71}"/>
          </ac:spMkLst>
        </pc:spChg>
        <pc:spChg chg="add del mod">
          <ac:chgData name="Eldert Grootenboer" userId="86a8f506-bb1c-4964-839a-78287daf85b1" providerId="ADAL" clId="{0D12886E-009E-489D-9F76-6B70D8FCC13A}" dt="2022-06-13T08:48:53.394" v="116"/>
          <ac:spMkLst>
            <pc:docMk/>
            <pc:sldMk cId="2620983269" sldId="2076138342"/>
            <ac:spMk id="20" creationId="{14977B7B-F05D-0EE6-0F95-9A4262A66BA0}"/>
          </ac:spMkLst>
        </pc:spChg>
        <pc:spChg chg="add del mod">
          <ac:chgData name="Eldert Grootenboer" userId="86a8f506-bb1c-4964-839a-78287daf85b1" providerId="ADAL" clId="{0D12886E-009E-489D-9F76-6B70D8FCC13A}" dt="2022-06-13T08:48:53.394" v="116"/>
          <ac:spMkLst>
            <pc:docMk/>
            <pc:sldMk cId="2620983269" sldId="2076138342"/>
            <ac:spMk id="28" creationId="{44D108F8-E281-3D87-089A-66D456A28389}"/>
          </ac:spMkLst>
        </pc:spChg>
        <pc:picChg chg="add mod">
          <ac:chgData name="Eldert Grootenboer" userId="86a8f506-bb1c-4964-839a-78287daf85b1" providerId="ADAL" clId="{0D12886E-009E-489D-9F76-6B70D8FCC13A}" dt="2022-06-13T08:49:18.184" v="120" actId="1076"/>
          <ac:picMkLst>
            <pc:docMk/>
            <pc:sldMk cId="2620983269" sldId="2076138342"/>
            <ac:picMk id="5" creationId="{0C661F35-8007-3965-27F2-F377EF1CAA52}"/>
          </ac:picMkLst>
        </pc:picChg>
        <pc:picChg chg="add del mod">
          <ac:chgData name="Eldert Grootenboer" userId="86a8f506-bb1c-4964-839a-78287daf85b1" providerId="ADAL" clId="{0D12886E-009E-489D-9F76-6B70D8FCC13A}" dt="2022-06-13T08:48:53.394" v="116"/>
          <ac:picMkLst>
            <pc:docMk/>
            <pc:sldMk cId="2620983269" sldId="2076138342"/>
            <ac:picMk id="8" creationId="{B11DCD34-A515-3CC6-4ED9-00A534775CDF}"/>
          </ac:picMkLst>
        </pc:picChg>
        <pc:picChg chg="del">
          <ac:chgData name="Eldert Grootenboer" userId="86a8f506-bb1c-4964-839a-78287daf85b1" providerId="ADAL" clId="{0D12886E-009E-489D-9F76-6B70D8FCC13A}" dt="2022-06-13T08:47:36.211" v="98" actId="478"/>
          <ac:picMkLst>
            <pc:docMk/>
            <pc:sldMk cId="2620983269" sldId="2076138342"/>
            <ac:picMk id="9" creationId="{399A8473-E04C-4DE9-6A67-506BA2604CAB}"/>
          </ac:picMkLst>
        </pc:picChg>
        <pc:picChg chg="add del mod">
          <ac:chgData name="Eldert Grootenboer" userId="86a8f506-bb1c-4964-839a-78287daf85b1" providerId="ADAL" clId="{0D12886E-009E-489D-9F76-6B70D8FCC13A}" dt="2022-06-13T08:48:53.394" v="116"/>
          <ac:picMkLst>
            <pc:docMk/>
            <pc:sldMk cId="2620983269" sldId="2076138342"/>
            <ac:picMk id="11" creationId="{154F5AF7-D18D-EED1-000D-10FAF856DD51}"/>
          </ac:picMkLst>
        </pc:picChg>
        <pc:picChg chg="add del mod">
          <ac:chgData name="Eldert Grootenboer" userId="86a8f506-bb1c-4964-839a-78287daf85b1" providerId="ADAL" clId="{0D12886E-009E-489D-9F76-6B70D8FCC13A}" dt="2022-06-13T08:48:53.394" v="116"/>
          <ac:picMkLst>
            <pc:docMk/>
            <pc:sldMk cId="2620983269" sldId="2076138342"/>
            <ac:picMk id="12" creationId="{5793B4CD-AE02-F3D7-15D8-1A795C71D6BC}"/>
          </ac:picMkLst>
        </pc:picChg>
        <pc:picChg chg="add del mod">
          <ac:chgData name="Eldert Grootenboer" userId="86a8f506-bb1c-4964-839a-78287daf85b1" providerId="ADAL" clId="{0D12886E-009E-489D-9F76-6B70D8FCC13A}" dt="2022-06-13T08:48:53.394" v="116"/>
          <ac:picMkLst>
            <pc:docMk/>
            <pc:sldMk cId="2620983269" sldId="2076138342"/>
            <ac:picMk id="14" creationId="{898055F6-500A-E193-484C-754BB22A65FB}"/>
          </ac:picMkLst>
        </pc:picChg>
        <pc:picChg chg="add del mod">
          <ac:chgData name="Eldert Grootenboer" userId="86a8f506-bb1c-4964-839a-78287daf85b1" providerId="ADAL" clId="{0D12886E-009E-489D-9F76-6B70D8FCC13A}" dt="2022-06-13T08:48:53.394" v="116"/>
          <ac:picMkLst>
            <pc:docMk/>
            <pc:sldMk cId="2620983269" sldId="2076138342"/>
            <ac:picMk id="15" creationId="{7138C4DC-CEF9-EF31-937B-F0E8CE94100D}"/>
          </ac:picMkLst>
        </pc:picChg>
        <pc:picChg chg="add del mod">
          <ac:chgData name="Eldert Grootenboer" userId="86a8f506-bb1c-4964-839a-78287daf85b1" providerId="ADAL" clId="{0D12886E-009E-489D-9F76-6B70D8FCC13A}" dt="2022-06-13T08:48:53.394" v="116"/>
          <ac:picMkLst>
            <pc:docMk/>
            <pc:sldMk cId="2620983269" sldId="2076138342"/>
            <ac:picMk id="16" creationId="{7ACE4328-E9C8-ACB9-0340-85FB220713AE}"/>
          </ac:picMkLst>
        </pc:picChg>
        <pc:picChg chg="add del mod">
          <ac:chgData name="Eldert Grootenboer" userId="86a8f506-bb1c-4964-839a-78287daf85b1" providerId="ADAL" clId="{0D12886E-009E-489D-9F76-6B70D8FCC13A}" dt="2022-06-13T08:48:53.394" v="116"/>
          <ac:picMkLst>
            <pc:docMk/>
            <pc:sldMk cId="2620983269" sldId="2076138342"/>
            <ac:picMk id="31" creationId="{18D04452-6FBE-AC01-FC93-1CCA0376FE42}"/>
          </ac:picMkLst>
        </pc:picChg>
        <pc:cxnChg chg="add del mod">
          <ac:chgData name="Eldert Grootenboer" userId="86a8f506-bb1c-4964-839a-78287daf85b1" providerId="ADAL" clId="{0D12886E-009E-489D-9F76-6B70D8FCC13A}" dt="2022-06-13T08:48:53.394" v="116"/>
          <ac:cxnSpMkLst>
            <pc:docMk/>
            <pc:sldMk cId="2620983269" sldId="2076138342"/>
            <ac:cxnSpMk id="17" creationId="{353AEC19-401D-FA2A-DD83-50FCB4628CC8}"/>
          </ac:cxnSpMkLst>
        </pc:cxnChg>
        <pc:cxnChg chg="add del mod">
          <ac:chgData name="Eldert Grootenboer" userId="86a8f506-bb1c-4964-839a-78287daf85b1" providerId="ADAL" clId="{0D12886E-009E-489D-9F76-6B70D8FCC13A}" dt="2022-06-13T08:48:53.394" v="116"/>
          <ac:cxnSpMkLst>
            <pc:docMk/>
            <pc:sldMk cId="2620983269" sldId="2076138342"/>
            <ac:cxnSpMk id="18" creationId="{D5FE6AC9-7CEE-6EB0-87EA-CE679DA7EC7D}"/>
          </ac:cxnSpMkLst>
        </pc:cxnChg>
        <pc:cxnChg chg="add del mod">
          <ac:chgData name="Eldert Grootenboer" userId="86a8f506-bb1c-4964-839a-78287daf85b1" providerId="ADAL" clId="{0D12886E-009E-489D-9F76-6B70D8FCC13A}" dt="2022-06-13T08:48:53.394" v="116"/>
          <ac:cxnSpMkLst>
            <pc:docMk/>
            <pc:sldMk cId="2620983269" sldId="2076138342"/>
            <ac:cxnSpMk id="21" creationId="{C23F21DC-828E-3495-10C6-F462EFD995D7}"/>
          </ac:cxnSpMkLst>
        </pc:cxnChg>
        <pc:cxnChg chg="add del mod">
          <ac:chgData name="Eldert Grootenboer" userId="86a8f506-bb1c-4964-839a-78287daf85b1" providerId="ADAL" clId="{0D12886E-009E-489D-9F76-6B70D8FCC13A}" dt="2022-06-13T08:48:53.394" v="116"/>
          <ac:cxnSpMkLst>
            <pc:docMk/>
            <pc:sldMk cId="2620983269" sldId="2076138342"/>
            <ac:cxnSpMk id="22" creationId="{1EFA905F-041B-4B37-4635-BABF6AAE5FC3}"/>
          </ac:cxnSpMkLst>
        </pc:cxnChg>
        <pc:cxnChg chg="add del mod">
          <ac:chgData name="Eldert Grootenboer" userId="86a8f506-bb1c-4964-839a-78287daf85b1" providerId="ADAL" clId="{0D12886E-009E-489D-9F76-6B70D8FCC13A}" dt="2022-06-13T08:48:53.394" v="116"/>
          <ac:cxnSpMkLst>
            <pc:docMk/>
            <pc:sldMk cId="2620983269" sldId="2076138342"/>
            <ac:cxnSpMk id="23" creationId="{8B0C5E9A-86AA-019F-C888-EAEF4E2D649A}"/>
          </ac:cxnSpMkLst>
        </pc:cxnChg>
        <pc:cxnChg chg="add del mod">
          <ac:chgData name="Eldert Grootenboer" userId="86a8f506-bb1c-4964-839a-78287daf85b1" providerId="ADAL" clId="{0D12886E-009E-489D-9F76-6B70D8FCC13A}" dt="2022-06-13T08:48:53.394" v="116"/>
          <ac:cxnSpMkLst>
            <pc:docMk/>
            <pc:sldMk cId="2620983269" sldId="2076138342"/>
            <ac:cxnSpMk id="26" creationId="{9D15CCA0-4CC4-1327-6208-8B01A79EE1C7}"/>
          </ac:cxnSpMkLst>
        </pc:cxnChg>
        <pc:cxnChg chg="add del mod">
          <ac:chgData name="Eldert Grootenboer" userId="86a8f506-bb1c-4964-839a-78287daf85b1" providerId="ADAL" clId="{0D12886E-009E-489D-9F76-6B70D8FCC13A}" dt="2022-06-13T08:48:53.394" v="116"/>
          <ac:cxnSpMkLst>
            <pc:docMk/>
            <pc:sldMk cId="2620983269" sldId="2076138342"/>
            <ac:cxnSpMk id="27" creationId="{B16248D3-653E-17E0-9490-4D178A7877A2}"/>
          </ac:cxnSpMkLst>
        </pc:cxnChg>
        <pc:cxnChg chg="add del mod">
          <ac:chgData name="Eldert Grootenboer" userId="86a8f506-bb1c-4964-839a-78287daf85b1" providerId="ADAL" clId="{0D12886E-009E-489D-9F76-6B70D8FCC13A}" dt="2022-06-13T08:48:53.394" v="116"/>
          <ac:cxnSpMkLst>
            <pc:docMk/>
            <pc:sldMk cId="2620983269" sldId="2076138342"/>
            <ac:cxnSpMk id="29" creationId="{A76AD193-79CA-7296-3B8A-94C1AEA88E1E}"/>
          </ac:cxnSpMkLst>
        </pc:cxnChg>
        <pc:cxnChg chg="add del mod">
          <ac:chgData name="Eldert Grootenboer" userId="86a8f506-bb1c-4964-839a-78287daf85b1" providerId="ADAL" clId="{0D12886E-009E-489D-9F76-6B70D8FCC13A}" dt="2022-06-13T08:48:53.394" v="116"/>
          <ac:cxnSpMkLst>
            <pc:docMk/>
            <pc:sldMk cId="2620983269" sldId="2076138342"/>
            <ac:cxnSpMk id="30" creationId="{944802A4-4E69-656A-08F4-868C64B3614F}"/>
          </ac:cxnSpMkLst>
        </pc:cxnChg>
        <pc:cxnChg chg="add del mod">
          <ac:chgData name="Eldert Grootenboer" userId="86a8f506-bb1c-4964-839a-78287daf85b1" providerId="ADAL" clId="{0D12886E-009E-489D-9F76-6B70D8FCC13A}" dt="2022-06-13T08:48:53.394" v="116"/>
          <ac:cxnSpMkLst>
            <pc:docMk/>
            <pc:sldMk cId="2620983269" sldId="2076138342"/>
            <ac:cxnSpMk id="32" creationId="{56886A08-05A5-72B7-0FEB-5D0AED246D1D}"/>
          </ac:cxnSpMkLst>
        </pc:cxnChg>
      </pc:sldChg>
      <pc:sldChg chg="addSp delSp add del setBg delDesignElem">
        <pc:chgData name="Eldert Grootenboer" userId="86a8f506-bb1c-4964-839a-78287daf85b1" providerId="ADAL" clId="{0D12886E-009E-489D-9F76-6B70D8FCC13A}" dt="2022-06-13T08:47:30.768" v="95"/>
        <pc:sldMkLst>
          <pc:docMk/>
          <pc:sldMk cId="3725996771" sldId="2076138342"/>
        </pc:sldMkLst>
        <pc:spChg chg="add del">
          <ac:chgData name="Eldert Grootenboer" userId="86a8f506-bb1c-4964-839a-78287daf85b1" providerId="ADAL" clId="{0D12886E-009E-489D-9F76-6B70D8FCC13A}" dt="2022-06-13T08:47:30.768" v="95"/>
          <ac:spMkLst>
            <pc:docMk/>
            <pc:sldMk cId="3725996771" sldId="2076138342"/>
            <ac:spMk id="24" creationId="{743AA782-23D1-4521-8CAD-47662984AA08}"/>
          </ac:spMkLst>
        </pc:spChg>
        <pc:spChg chg="add del">
          <ac:chgData name="Eldert Grootenboer" userId="86a8f506-bb1c-4964-839a-78287daf85b1" providerId="ADAL" clId="{0D12886E-009E-489D-9F76-6B70D8FCC13A}" dt="2022-06-13T08:47:30.768" v="95"/>
          <ac:spMkLst>
            <pc:docMk/>
            <pc:sldMk cId="3725996771" sldId="2076138342"/>
            <ac:spMk id="25" creationId="{71877DBC-BB60-40F0-AC93-2ACDBAAE60CE}"/>
          </ac:spMkLst>
        </pc:spChg>
      </pc:sldChg>
      <pc:sldChg chg="addSp delSp add del setBg delDesignElem">
        <pc:chgData name="Eldert Grootenboer" userId="86a8f506-bb1c-4964-839a-78287daf85b1" providerId="ADAL" clId="{0D12886E-009E-489D-9F76-6B70D8FCC13A}" dt="2022-06-13T08:54:44.209" v="148"/>
        <pc:sldMkLst>
          <pc:docMk/>
          <pc:sldMk cId="3352359751" sldId="2076138343"/>
        </pc:sldMkLst>
        <pc:spChg chg="add del">
          <ac:chgData name="Eldert Grootenboer" userId="86a8f506-bb1c-4964-839a-78287daf85b1" providerId="ADAL" clId="{0D12886E-009E-489D-9F76-6B70D8FCC13A}" dt="2022-06-13T08:54:44.209" v="148"/>
          <ac:spMkLst>
            <pc:docMk/>
            <pc:sldMk cId="3352359751" sldId="2076138343"/>
            <ac:spMk id="8" creationId="{100EDD19-6802-4EC3-95CE-CFFAB042CFD6}"/>
          </ac:spMkLst>
        </pc:spChg>
        <pc:spChg chg="add del">
          <ac:chgData name="Eldert Grootenboer" userId="86a8f506-bb1c-4964-839a-78287daf85b1" providerId="ADAL" clId="{0D12886E-009E-489D-9F76-6B70D8FCC13A}" dt="2022-06-13T08:54:44.209" v="148"/>
          <ac:spMkLst>
            <pc:docMk/>
            <pc:sldMk cId="3352359751" sldId="2076138343"/>
            <ac:spMk id="10" creationId="{DB17E863-922E-4C26-BD64-E8FD41D28661}"/>
          </ac:spMkLst>
        </pc:spChg>
      </pc:sldChg>
      <pc:sldChg chg="add del setBg">
        <pc:chgData name="Eldert Grootenboer" userId="86a8f506-bb1c-4964-839a-78287daf85b1" providerId="ADAL" clId="{0D12886E-009E-489D-9F76-6B70D8FCC13A}" dt="2022-06-13T08:54:37.083" v="144"/>
        <pc:sldMkLst>
          <pc:docMk/>
          <pc:sldMk cId="3636574760" sldId="2076138343"/>
        </pc:sldMkLst>
      </pc:sldChg>
      <pc:sldChg chg="addSp delSp modSp add mod modTransition">
        <pc:chgData name="Eldert Grootenboer" userId="86a8f506-bb1c-4964-839a-78287daf85b1" providerId="ADAL" clId="{0D12886E-009E-489D-9F76-6B70D8FCC13A}" dt="2022-06-13T10:53:57.029" v="629" actId="404"/>
        <pc:sldMkLst>
          <pc:docMk/>
          <pc:sldMk cId="3746148279" sldId="2076138343"/>
        </pc:sldMkLst>
        <pc:spChg chg="mod">
          <ac:chgData name="Eldert Grootenboer" userId="86a8f506-bb1c-4964-839a-78287daf85b1" providerId="ADAL" clId="{0D12886E-009E-489D-9F76-6B70D8FCC13A}" dt="2022-06-13T10:53:57.029" v="629" actId="404"/>
          <ac:spMkLst>
            <pc:docMk/>
            <pc:sldMk cId="3746148279" sldId="2076138343"/>
            <ac:spMk id="2" creationId="{BEB30092-4628-B9C8-4F0A-753C030F92E9}"/>
          </ac:spMkLst>
        </pc:spChg>
        <pc:spChg chg="del">
          <ac:chgData name="Eldert Grootenboer" userId="86a8f506-bb1c-4964-839a-78287daf85b1" providerId="ADAL" clId="{0D12886E-009E-489D-9F76-6B70D8FCC13A}" dt="2022-06-13T08:54:50.430" v="150" actId="478"/>
          <ac:spMkLst>
            <pc:docMk/>
            <pc:sldMk cId="3746148279" sldId="2076138343"/>
            <ac:spMk id="5" creationId="{492EA20F-5564-C35B-E2C1-873F4D041246}"/>
          </ac:spMkLst>
        </pc:spChg>
        <pc:spChg chg="add mod">
          <ac:chgData name="Eldert Grootenboer" userId="86a8f506-bb1c-4964-839a-78287daf85b1" providerId="ADAL" clId="{0D12886E-009E-489D-9F76-6B70D8FCC13A}" dt="2022-06-13T08:55:38.544" v="161" actId="208"/>
          <ac:spMkLst>
            <pc:docMk/>
            <pc:sldMk cId="3746148279" sldId="2076138343"/>
            <ac:spMk id="7" creationId="{1C295E68-A482-3851-74BE-86AF2C6F76F9}"/>
          </ac:spMkLst>
        </pc:spChg>
        <pc:spChg chg="add mod">
          <ac:chgData name="Eldert Grootenboer" userId="86a8f506-bb1c-4964-839a-78287daf85b1" providerId="ADAL" clId="{0D12886E-009E-489D-9F76-6B70D8FCC13A}" dt="2022-06-13T08:55:38.544" v="161" actId="208"/>
          <ac:spMkLst>
            <pc:docMk/>
            <pc:sldMk cId="3746148279" sldId="2076138343"/>
            <ac:spMk id="14" creationId="{8850171C-590C-0562-C884-6964445BE3EE}"/>
          </ac:spMkLst>
        </pc:spChg>
        <pc:spChg chg="add mod">
          <ac:chgData name="Eldert Grootenboer" userId="86a8f506-bb1c-4964-839a-78287daf85b1" providerId="ADAL" clId="{0D12886E-009E-489D-9F76-6B70D8FCC13A}" dt="2022-06-13T08:55:38.544" v="161" actId="208"/>
          <ac:spMkLst>
            <pc:docMk/>
            <pc:sldMk cId="3746148279" sldId="2076138343"/>
            <ac:spMk id="15" creationId="{5A825C50-67DC-F1E9-211C-65454E6FA97B}"/>
          </ac:spMkLst>
        </pc:spChg>
        <pc:spChg chg="del">
          <ac:chgData name="Eldert Grootenboer" userId="86a8f506-bb1c-4964-839a-78287daf85b1" providerId="ADAL" clId="{0D12886E-009E-489D-9F76-6B70D8FCC13A}" dt="2022-06-13T08:54:50.430" v="150" actId="478"/>
          <ac:spMkLst>
            <pc:docMk/>
            <pc:sldMk cId="3746148279" sldId="2076138343"/>
            <ac:spMk id="44" creationId="{DD5F5136-3F22-39C1-F386-5A395E755064}"/>
          </ac:spMkLst>
        </pc:spChg>
        <pc:spChg chg="del">
          <ac:chgData name="Eldert Grootenboer" userId="86a8f506-bb1c-4964-839a-78287daf85b1" providerId="ADAL" clId="{0D12886E-009E-489D-9F76-6B70D8FCC13A}" dt="2022-06-13T08:54:50.430" v="150" actId="478"/>
          <ac:spMkLst>
            <pc:docMk/>
            <pc:sldMk cId="3746148279" sldId="2076138343"/>
            <ac:spMk id="46" creationId="{94E78A9B-1D14-F1FC-FDE0-4BA0166C6FBA}"/>
          </ac:spMkLst>
        </pc:spChg>
        <pc:spChg chg="del">
          <ac:chgData name="Eldert Grootenboer" userId="86a8f506-bb1c-4964-839a-78287daf85b1" providerId="ADAL" clId="{0D12886E-009E-489D-9F76-6B70D8FCC13A}" dt="2022-06-13T08:54:50.430" v="150" actId="478"/>
          <ac:spMkLst>
            <pc:docMk/>
            <pc:sldMk cId="3746148279" sldId="2076138343"/>
            <ac:spMk id="58" creationId="{66ECA306-E8B7-BB52-0D40-24A55BB12105}"/>
          </ac:spMkLst>
        </pc:spChg>
        <pc:spChg chg="add mod">
          <ac:chgData name="Eldert Grootenboer" userId="86a8f506-bb1c-4964-839a-78287daf85b1" providerId="ADAL" clId="{0D12886E-009E-489D-9F76-6B70D8FCC13A}" dt="2022-06-13T08:55:38.544" v="161" actId="208"/>
          <ac:spMkLst>
            <pc:docMk/>
            <pc:sldMk cId="3746148279" sldId="2076138343"/>
            <ac:spMk id="68" creationId="{EC3FE287-9C58-F908-9DBB-6F80AED32E36}"/>
          </ac:spMkLst>
        </pc:spChg>
        <pc:picChg chg="del">
          <ac:chgData name="Eldert Grootenboer" userId="86a8f506-bb1c-4964-839a-78287daf85b1" providerId="ADAL" clId="{0D12886E-009E-489D-9F76-6B70D8FCC13A}" dt="2022-06-13T08:54:52.680" v="151" actId="478"/>
          <ac:picMkLst>
            <pc:docMk/>
            <pc:sldMk cId="3746148279" sldId="2076138343"/>
            <ac:picMk id="4" creationId="{509D170E-7385-74DC-AC10-6215AF6530FD}"/>
          </ac:picMkLst>
        </pc:picChg>
        <pc:picChg chg="add">
          <ac:chgData name="Eldert Grootenboer" userId="86a8f506-bb1c-4964-839a-78287daf85b1" providerId="ADAL" clId="{0D12886E-009E-489D-9F76-6B70D8FCC13A}" dt="2022-06-13T08:55:04.256" v="155" actId="22"/>
          <ac:picMkLst>
            <pc:docMk/>
            <pc:sldMk cId="3746148279" sldId="2076138343"/>
            <ac:picMk id="6" creationId="{1BADA486-2265-A594-4386-C3653C8B1E50}"/>
          </ac:picMkLst>
        </pc:picChg>
        <pc:picChg chg="add mod">
          <ac:chgData name="Eldert Grootenboer" userId="86a8f506-bb1c-4964-839a-78287daf85b1" providerId="ADAL" clId="{0D12886E-009E-489D-9F76-6B70D8FCC13A}" dt="2022-06-13T08:55:38.544" v="161" actId="208"/>
          <ac:picMkLst>
            <pc:docMk/>
            <pc:sldMk cId="3746148279" sldId="2076138343"/>
            <ac:picMk id="9" creationId="{1674755C-56BE-0114-BC23-A4375A31D828}"/>
          </ac:picMkLst>
        </pc:picChg>
        <pc:picChg chg="add mod">
          <ac:chgData name="Eldert Grootenboer" userId="86a8f506-bb1c-4964-839a-78287daf85b1" providerId="ADAL" clId="{0D12886E-009E-489D-9F76-6B70D8FCC13A}" dt="2022-06-13T08:55:38.544" v="161" actId="208"/>
          <ac:picMkLst>
            <pc:docMk/>
            <pc:sldMk cId="3746148279" sldId="2076138343"/>
            <ac:picMk id="11" creationId="{BF6F8D3E-0392-D2A3-4D86-3C8DE570407A}"/>
          </ac:picMkLst>
        </pc:picChg>
        <pc:picChg chg="add mod">
          <ac:chgData name="Eldert Grootenboer" userId="86a8f506-bb1c-4964-839a-78287daf85b1" providerId="ADAL" clId="{0D12886E-009E-489D-9F76-6B70D8FCC13A}" dt="2022-06-13T08:55:38.544" v="161" actId="208"/>
          <ac:picMkLst>
            <pc:docMk/>
            <pc:sldMk cId="3746148279" sldId="2076138343"/>
            <ac:picMk id="12" creationId="{1ACA8252-378E-93CF-AE05-30FBB5B31350}"/>
          </ac:picMkLst>
        </pc:picChg>
        <pc:picChg chg="add mod">
          <ac:chgData name="Eldert Grootenboer" userId="86a8f506-bb1c-4964-839a-78287daf85b1" providerId="ADAL" clId="{0D12886E-009E-489D-9F76-6B70D8FCC13A}" dt="2022-06-13T08:55:38.544" v="161" actId="208"/>
          <ac:picMkLst>
            <pc:docMk/>
            <pc:sldMk cId="3746148279" sldId="2076138343"/>
            <ac:picMk id="21" creationId="{5B39C79C-1F04-AE36-AA93-77CF43E1669E}"/>
          </ac:picMkLst>
        </pc:picChg>
        <pc:picChg chg="add mod">
          <ac:chgData name="Eldert Grootenboer" userId="86a8f506-bb1c-4964-839a-78287daf85b1" providerId="ADAL" clId="{0D12886E-009E-489D-9F76-6B70D8FCC13A}" dt="2022-06-13T08:55:58.390" v="163" actId="2085"/>
          <ac:picMkLst>
            <pc:docMk/>
            <pc:sldMk cId="3746148279" sldId="2076138343"/>
            <ac:picMk id="23" creationId="{A5E2B622-66FC-F7DD-54C2-E1EE91BE5F80}"/>
          </ac:picMkLst>
        </pc:picChg>
        <pc:picChg chg="add mod">
          <ac:chgData name="Eldert Grootenboer" userId="86a8f506-bb1c-4964-839a-78287daf85b1" providerId="ADAL" clId="{0D12886E-009E-489D-9F76-6B70D8FCC13A}" dt="2022-06-13T08:55:58.390" v="163" actId="2085"/>
          <ac:picMkLst>
            <pc:docMk/>
            <pc:sldMk cId="3746148279" sldId="2076138343"/>
            <ac:picMk id="24" creationId="{C715B3DD-B85F-36E5-DA3F-E263AAE168ED}"/>
          </ac:picMkLst>
        </pc:picChg>
        <pc:picChg chg="add mod">
          <ac:chgData name="Eldert Grootenboer" userId="86a8f506-bb1c-4964-839a-78287daf85b1" providerId="ADAL" clId="{0D12886E-009E-489D-9F76-6B70D8FCC13A}" dt="2022-06-13T08:55:58.390" v="163" actId="2085"/>
          <ac:picMkLst>
            <pc:docMk/>
            <pc:sldMk cId="3746148279" sldId="2076138343"/>
            <ac:picMk id="26" creationId="{3593EC48-8A6F-56EC-AEE7-36CAABE1DD31}"/>
          </ac:picMkLst>
        </pc:picChg>
        <pc:picChg chg="del">
          <ac:chgData name="Eldert Grootenboer" userId="86a8f506-bb1c-4964-839a-78287daf85b1" providerId="ADAL" clId="{0D12886E-009E-489D-9F76-6B70D8FCC13A}" dt="2022-06-13T08:54:50.430" v="150" actId="478"/>
          <ac:picMkLst>
            <pc:docMk/>
            <pc:sldMk cId="3746148279" sldId="2076138343"/>
            <ac:picMk id="34" creationId="{5F352D6E-9B4A-0E0B-E3AA-F240D3DF1B44}"/>
          </ac:picMkLst>
        </pc:picChg>
        <pc:picChg chg="del">
          <ac:chgData name="Eldert Grootenboer" userId="86a8f506-bb1c-4964-839a-78287daf85b1" providerId="ADAL" clId="{0D12886E-009E-489D-9F76-6B70D8FCC13A}" dt="2022-06-13T08:54:50.430" v="150" actId="478"/>
          <ac:picMkLst>
            <pc:docMk/>
            <pc:sldMk cId="3746148279" sldId="2076138343"/>
            <ac:picMk id="36" creationId="{A5AF55DF-451C-6C40-440A-63940BA45DA0}"/>
          </ac:picMkLst>
        </pc:picChg>
        <pc:picChg chg="del">
          <ac:chgData name="Eldert Grootenboer" userId="86a8f506-bb1c-4964-839a-78287daf85b1" providerId="ADAL" clId="{0D12886E-009E-489D-9F76-6B70D8FCC13A}" dt="2022-06-13T08:54:50.430" v="150" actId="478"/>
          <ac:picMkLst>
            <pc:docMk/>
            <pc:sldMk cId="3746148279" sldId="2076138343"/>
            <ac:picMk id="38" creationId="{770DC908-631A-DD48-879D-1462CFAE327E}"/>
          </ac:picMkLst>
        </pc:picChg>
        <pc:picChg chg="del">
          <ac:chgData name="Eldert Grootenboer" userId="86a8f506-bb1c-4964-839a-78287daf85b1" providerId="ADAL" clId="{0D12886E-009E-489D-9F76-6B70D8FCC13A}" dt="2022-06-13T08:54:50.430" v="150" actId="478"/>
          <ac:picMkLst>
            <pc:docMk/>
            <pc:sldMk cId="3746148279" sldId="2076138343"/>
            <ac:picMk id="64" creationId="{5BE2EC2F-18E8-B5CE-BBEB-498FFF6C3100}"/>
          </ac:picMkLst>
        </pc:picChg>
        <pc:picChg chg="add mod">
          <ac:chgData name="Eldert Grootenboer" userId="86a8f506-bb1c-4964-839a-78287daf85b1" providerId="ADAL" clId="{0D12886E-009E-489D-9F76-6B70D8FCC13A}" dt="2022-06-13T08:55:38.544" v="161" actId="208"/>
          <ac:picMkLst>
            <pc:docMk/>
            <pc:sldMk cId="3746148279" sldId="2076138343"/>
            <ac:picMk id="67" creationId="{11ED97A4-3E04-F837-2130-149EE826EB69}"/>
          </ac:picMkLst>
        </pc:picChg>
        <pc:picChg chg="add mod">
          <ac:chgData name="Eldert Grootenboer" userId="86a8f506-bb1c-4964-839a-78287daf85b1" providerId="ADAL" clId="{0D12886E-009E-489D-9F76-6B70D8FCC13A}" dt="2022-06-13T08:55:38.544" v="161" actId="208"/>
          <ac:picMkLst>
            <pc:docMk/>
            <pc:sldMk cId="3746148279" sldId="2076138343"/>
            <ac:picMk id="69" creationId="{4F700780-D659-AE4C-762B-71B6C5D56909}"/>
          </ac:picMkLst>
        </pc:picChg>
        <pc:cxnChg chg="add mod">
          <ac:chgData name="Eldert Grootenboer" userId="86a8f506-bb1c-4964-839a-78287daf85b1" providerId="ADAL" clId="{0D12886E-009E-489D-9F76-6B70D8FCC13A}" dt="2022-06-13T08:55:38.544" v="161" actId="208"/>
          <ac:cxnSpMkLst>
            <pc:docMk/>
            <pc:sldMk cId="3746148279" sldId="2076138343"/>
            <ac:cxnSpMk id="13" creationId="{888C0C92-30B1-B17E-AB02-81BEF990EF58}"/>
          </ac:cxnSpMkLst>
        </pc:cxnChg>
        <pc:cxnChg chg="add mod">
          <ac:chgData name="Eldert Grootenboer" userId="86a8f506-bb1c-4964-839a-78287daf85b1" providerId="ADAL" clId="{0D12886E-009E-489D-9F76-6B70D8FCC13A}" dt="2022-06-13T08:55:38.544" v="161" actId="208"/>
          <ac:cxnSpMkLst>
            <pc:docMk/>
            <pc:sldMk cId="3746148279" sldId="2076138343"/>
            <ac:cxnSpMk id="16" creationId="{A76F90C2-C982-E47B-5C80-C75502F84AA0}"/>
          </ac:cxnSpMkLst>
        </pc:cxnChg>
        <pc:cxnChg chg="add mod">
          <ac:chgData name="Eldert Grootenboer" userId="86a8f506-bb1c-4964-839a-78287daf85b1" providerId="ADAL" clId="{0D12886E-009E-489D-9F76-6B70D8FCC13A}" dt="2022-06-13T08:55:38.544" v="161" actId="208"/>
          <ac:cxnSpMkLst>
            <pc:docMk/>
            <pc:sldMk cId="3746148279" sldId="2076138343"/>
            <ac:cxnSpMk id="17" creationId="{F848B95B-8AF1-B71E-E469-F56FA088FCDF}"/>
          </ac:cxnSpMkLst>
        </pc:cxnChg>
        <pc:cxnChg chg="add mod">
          <ac:chgData name="Eldert Grootenboer" userId="86a8f506-bb1c-4964-839a-78287daf85b1" providerId="ADAL" clId="{0D12886E-009E-489D-9F76-6B70D8FCC13A}" dt="2022-06-13T08:55:38.544" v="161" actId="208"/>
          <ac:cxnSpMkLst>
            <pc:docMk/>
            <pc:sldMk cId="3746148279" sldId="2076138343"/>
            <ac:cxnSpMk id="18" creationId="{8929ABA7-9E34-6AFC-5174-22EFFB13E888}"/>
          </ac:cxnSpMkLst>
        </pc:cxnChg>
        <pc:cxnChg chg="add mod">
          <ac:chgData name="Eldert Grootenboer" userId="86a8f506-bb1c-4964-839a-78287daf85b1" providerId="ADAL" clId="{0D12886E-009E-489D-9F76-6B70D8FCC13A}" dt="2022-06-13T08:55:38.544" v="161" actId="208"/>
          <ac:cxnSpMkLst>
            <pc:docMk/>
            <pc:sldMk cId="3746148279" sldId="2076138343"/>
            <ac:cxnSpMk id="19" creationId="{58956061-C290-ACA8-3588-AC6D7E19290F}"/>
          </ac:cxnSpMkLst>
        </pc:cxnChg>
        <pc:cxnChg chg="add mod">
          <ac:chgData name="Eldert Grootenboer" userId="86a8f506-bb1c-4964-839a-78287daf85b1" providerId="ADAL" clId="{0D12886E-009E-489D-9F76-6B70D8FCC13A}" dt="2022-06-13T08:55:38.544" v="161" actId="208"/>
          <ac:cxnSpMkLst>
            <pc:docMk/>
            <pc:sldMk cId="3746148279" sldId="2076138343"/>
            <ac:cxnSpMk id="20" creationId="{5E20EAF4-BD92-4568-1079-E450472E75D4}"/>
          </ac:cxnSpMkLst>
        </pc:cxnChg>
        <pc:cxnChg chg="add mod">
          <ac:chgData name="Eldert Grootenboer" userId="86a8f506-bb1c-4964-839a-78287daf85b1" providerId="ADAL" clId="{0D12886E-009E-489D-9F76-6B70D8FCC13A}" dt="2022-06-13T08:55:38.544" v="161" actId="208"/>
          <ac:cxnSpMkLst>
            <pc:docMk/>
            <pc:sldMk cId="3746148279" sldId="2076138343"/>
            <ac:cxnSpMk id="22" creationId="{E2C6F867-108C-9A0E-3D18-0C4C1B51565B}"/>
          </ac:cxnSpMkLst>
        </pc:cxnChg>
        <pc:cxnChg chg="add mod">
          <ac:chgData name="Eldert Grootenboer" userId="86a8f506-bb1c-4964-839a-78287daf85b1" providerId="ADAL" clId="{0D12886E-009E-489D-9F76-6B70D8FCC13A}" dt="2022-06-13T08:55:38.544" v="161" actId="208"/>
          <ac:cxnSpMkLst>
            <pc:docMk/>
            <pc:sldMk cId="3746148279" sldId="2076138343"/>
            <ac:cxnSpMk id="28" creationId="{F609EA1E-94CE-7E34-A310-81BBD38414B9}"/>
          </ac:cxnSpMkLst>
        </pc:cxnChg>
        <pc:cxnChg chg="del mod">
          <ac:chgData name="Eldert Grootenboer" userId="86a8f506-bb1c-4964-839a-78287daf85b1" providerId="ADAL" clId="{0D12886E-009E-489D-9F76-6B70D8FCC13A}" dt="2022-06-13T08:54:50.430" v="150" actId="478"/>
          <ac:cxnSpMkLst>
            <pc:docMk/>
            <pc:sldMk cId="3746148279" sldId="2076138343"/>
            <ac:cxnSpMk id="40" creationId="{820C8AC4-04E4-DDFF-6B39-502D76AE9DC8}"/>
          </ac:cxnSpMkLst>
        </pc:cxnChg>
        <pc:cxnChg chg="del mod">
          <ac:chgData name="Eldert Grootenboer" userId="86a8f506-bb1c-4964-839a-78287daf85b1" providerId="ADAL" clId="{0D12886E-009E-489D-9F76-6B70D8FCC13A}" dt="2022-06-13T08:54:50.430" v="150" actId="478"/>
          <ac:cxnSpMkLst>
            <pc:docMk/>
            <pc:sldMk cId="3746148279" sldId="2076138343"/>
            <ac:cxnSpMk id="42" creationId="{C6DB56EA-33E6-50D7-D6EC-9CA237E013C2}"/>
          </ac:cxnSpMkLst>
        </pc:cxnChg>
        <pc:cxnChg chg="del mod">
          <ac:chgData name="Eldert Grootenboer" userId="86a8f506-bb1c-4964-839a-78287daf85b1" providerId="ADAL" clId="{0D12886E-009E-489D-9F76-6B70D8FCC13A}" dt="2022-06-13T08:54:50.430" v="150" actId="478"/>
          <ac:cxnSpMkLst>
            <pc:docMk/>
            <pc:sldMk cId="3746148279" sldId="2076138343"/>
            <ac:cxnSpMk id="48" creationId="{728D1004-3CFB-7BDA-184B-06A3403AD216}"/>
          </ac:cxnSpMkLst>
        </pc:cxnChg>
        <pc:cxnChg chg="del mod">
          <ac:chgData name="Eldert Grootenboer" userId="86a8f506-bb1c-4964-839a-78287daf85b1" providerId="ADAL" clId="{0D12886E-009E-489D-9F76-6B70D8FCC13A}" dt="2022-06-13T08:54:50.430" v="150" actId="478"/>
          <ac:cxnSpMkLst>
            <pc:docMk/>
            <pc:sldMk cId="3746148279" sldId="2076138343"/>
            <ac:cxnSpMk id="50" creationId="{DC10038A-D12D-A4AA-4F8B-E47E50483730}"/>
          </ac:cxnSpMkLst>
        </pc:cxnChg>
        <pc:cxnChg chg="del mod">
          <ac:chgData name="Eldert Grootenboer" userId="86a8f506-bb1c-4964-839a-78287daf85b1" providerId="ADAL" clId="{0D12886E-009E-489D-9F76-6B70D8FCC13A}" dt="2022-06-13T08:54:50.430" v="150" actId="478"/>
          <ac:cxnSpMkLst>
            <pc:docMk/>
            <pc:sldMk cId="3746148279" sldId="2076138343"/>
            <ac:cxnSpMk id="52" creationId="{63CCD26B-F2ED-E801-0E6F-887A050E308A}"/>
          </ac:cxnSpMkLst>
        </pc:cxnChg>
        <pc:cxnChg chg="del mod">
          <ac:chgData name="Eldert Grootenboer" userId="86a8f506-bb1c-4964-839a-78287daf85b1" providerId="ADAL" clId="{0D12886E-009E-489D-9F76-6B70D8FCC13A}" dt="2022-06-13T08:54:50.430" v="150" actId="478"/>
          <ac:cxnSpMkLst>
            <pc:docMk/>
            <pc:sldMk cId="3746148279" sldId="2076138343"/>
            <ac:cxnSpMk id="54" creationId="{78A31616-CA53-F2D9-8E09-2BB771B88812}"/>
          </ac:cxnSpMkLst>
        </pc:cxnChg>
        <pc:cxnChg chg="del mod">
          <ac:chgData name="Eldert Grootenboer" userId="86a8f506-bb1c-4964-839a-78287daf85b1" providerId="ADAL" clId="{0D12886E-009E-489D-9F76-6B70D8FCC13A}" dt="2022-06-13T08:54:50.430" v="150" actId="478"/>
          <ac:cxnSpMkLst>
            <pc:docMk/>
            <pc:sldMk cId="3746148279" sldId="2076138343"/>
            <ac:cxnSpMk id="56" creationId="{29234B81-17CC-95C6-4490-2DC1F8F7D835}"/>
          </ac:cxnSpMkLst>
        </pc:cxnChg>
        <pc:cxnChg chg="del mod">
          <ac:chgData name="Eldert Grootenboer" userId="86a8f506-bb1c-4964-839a-78287daf85b1" providerId="ADAL" clId="{0D12886E-009E-489D-9F76-6B70D8FCC13A}" dt="2022-06-13T08:54:50.430" v="150" actId="478"/>
          <ac:cxnSpMkLst>
            <pc:docMk/>
            <pc:sldMk cId="3746148279" sldId="2076138343"/>
            <ac:cxnSpMk id="60" creationId="{DE1DE3AC-34D7-A184-26BF-ECC57EDD40A4}"/>
          </ac:cxnSpMkLst>
        </pc:cxnChg>
        <pc:cxnChg chg="del mod">
          <ac:chgData name="Eldert Grootenboer" userId="86a8f506-bb1c-4964-839a-78287daf85b1" providerId="ADAL" clId="{0D12886E-009E-489D-9F76-6B70D8FCC13A}" dt="2022-06-13T08:54:50.430" v="150" actId="478"/>
          <ac:cxnSpMkLst>
            <pc:docMk/>
            <pc:sldMk cId="3746148279" sldId="2076138343"/>
            <ac:cxnSpMk id="62" creationId="{A5DFBEB7-5A3B-17F0-6893-20AB67D4A7F0}"/>
          </ac:cxnSpMkLst>
        </pc:cxnChg>
        <pc:cxnChg chg="del mod">
          <ac:chgData name="Eldert Grootenboer" userId="86a8f506-bb1c-4964-839a-78287daf85b1" providerId="ADAL" clId="{0D12886E-009E-489D-9F76-6B70D8FCC13A}" dt="2022-06-13T08:54:50.430" v="150" actId="478"/>
          <ac:cxnSpMkLst>
            <pc:docMk/>
            <pc:sldMk cId="3746148279" sldId="2076138343"/>
            <ac:cxnSpMk id="66" creationId="{CA515857-AA4F-10B8-926D-2AB821DED270}"/>
          </ac:cxnSpMkLst>
        </pc:cxnChg>
        <pc:cxnChg chg="add mod">
          <ac:chgData name="Eldert Grootenboer" userId="86a8f506-bb1c-4964-839a-78287daf85b1" providerId="ADAL" clId="{0D12886E-009E-489D-9F76-6B70D8FCC13A}" dt="2022-06-13T08:55:38.544" v="161" actId="208"/>
          <ac:cxnSpMkLst>
            <pc:docMk/>
            <pc:sldMk cId="3746148279" sldId="2076138343"/>
            <ac:cxnSpMk id="70" creationId="{B19EDBFE-7608-BAA8-07A4-09C75986EE17}"/>
          </ac:cxnSpMkLst>
        </pc:cxnChg>
        <pc:cxnChg chg="add mod">
          <ac:chgData name="Eldert Grootenboer" userId="86a8f506-bb1c-4964-839a-78287daf85b1" providerId="ADAL" clId="{0D12886E-009E-489D-9F76-6B70D8FCC13A}" dt="2022-06-13T08:55:38.544" v="161" actId="208"/>
          <ac:cxnSpMkLst>
            <pc:docMk/>
            <pc:sldMk cId="3746148279" sldId="2076138343"/>
            <ac:cxnSpMk id="71" creationId="{22BB20E9-587C-822F-20A2-61679649F11C}"/>
          </ac:cxnSpMkLst>
        </pc:cxnChg>
      </pc:sldChg>
      <pc:sldChg chg="addSp delSp add del setBg delDesignElem">
        <pc:chgData name="Eldert Grootenboer" userId="86a8f506-bb1c-4964-839a-78287daf85b1" providerId="ADAL" clId="{0D12886E-009E-489D-9F76-6B70D8FCC13A}" dt="2022-06-13T08:54:54.816" v="154"/>
        <pc:sldMkLst>
          <pc:docMk/>
          <pc:sldMk cId="390096661" sldId="2076138344"/>
        </pc:sldMkLst>
        <pc:spChg chg="add del">
          <ac:chgData name="Eldert Grootenboer" userId="86a8f506-bb1c-4964-839a-78287daf85b1" providerId="ADAL" clId="{0D12886E-009E-489D-9F76-6B70D8FCC13A}" dt="2022-06-13T08:54:54.816" v="154"/>
          <ac:spMkLst>
            <pc:docMk/>
            <pc:sldMk cId="390096661" sldId="2076138344"/>
            <ac:spMk id="8" creationId="{100EDD19-6802-4EC3-95CE-CFFAB042CFD6}"/>
          </ac:spMkLst>
        </pc:spChg>
        <pc:spChg chg="add del">
          <ac:chgData name="Eldert Grootenboer" userId="86a8f506-bb1c-4964-839a-78287daf85b1" providerId="ADAL" clId="{0D12886E-009E-489D-9F76-6B70D8FCC13A}" dt="2022-06-13T08:54:54.816" v="154"/>
          <ac:spMkLst>
            <pc:docMk/>
            <pc:sldMk cId="390096661" sldId="2076138344"/>
            <ac:spMk id="10" creationId="{DB17E863-922E-4C26-BD64-E8FD41D28661}"/>
          </ac:spMkLst>
        </pc:spChg>
      </pc:sldChg>
      <pc:sldChg chg="new del">
        <pc:chgData name="Eldert Grootenboer" userId="86a8f506-bb1c-4964-839a-78287daf85b1" providerId="ADAL" clId="{0D12886E-009E-489D-9F76-6B70D8FCC13A}" dt="2022-06-13T08:59:06.278" v="166" actId="680"/>
        <pc:sldMkLst>
          <pc:docMk/>
          <pc:sldMk cId="1437814671" sldId="2076138344"/>
        </pc:sldMkLst>
      </pc:sldChg>
      <pc:sldChg chg="addSp delSp modSp add del mod modTransition modAnim">
        <pc:chgData name="Eldert Grootenboer" userId="86a8f506-bb1c-4964-839a-78287daf85b1" providerId="ADAL" clId="{0D12886E-009E-489D-9F76-6B70D8FCC13A}" dt="2022-06-13T16:07:12.690" v="1129" actId="47"/>
        <pc:sldMkLst>
          <pc:docMk/>
          <pc:sldMk cId="1564769417" sldId="2076138344"/>
        </pc:sldMkLst>
        <pc:spChg chg="mod">
          <ac:chgData name="Eldert Grootenboer" userId="86a8f506-bb1c-4964-839a-78287daf85b1" providerId="ADAL" clId="{0D12886E-009E-489D-9F76-6B70D8FCC13A}" dt="2022-06-13T09:35:09.514" v="343" actId="20577"/>
          <ac:spMkLst>
            <pc:docMk/>
            <pc:sldMk cId="1564769417" sldId="2076138344"/>
            <ac:spMk id="2" creationId="{BEB30092-4628-B9C8-4F0A-753C030F92E9}"/>
          </ac:spMkLst>
        </pc:spChg>
        <pc:spChg chg="add del mod">
          <ac:chgData name="Eldert Grootenboer" userId="86a8f506-bb1c-4964-839a-78287daf85b1" providerId="ADAL" clId="{0D12886E-009E-489D-9F76-6B70D8FCC13A}" dt="2022-06-13T09:47:45.909" v="535" actId="1076"/>
          <ac:spMkLst>
            <pc:docMk/>
            <pc:sldMk cId="1564769417" sldId="2076138344"/>
            <ac:spMk id="3" creationId="{1AD1F88B-81E0-AE05-BEC2-E1CA6F87A11D}"/>
          </ac:spMkLst>
        </pc:spChg>
        <pc:spChg chg="add del">
          <ac:chgData name="Eldert Grootenboer" userId="86a8f506-bb1c-4964-839a-78287daf85b1" providerId="ADAL" clId="{0D12886E-009E-489D-9F76-6B70D8FCC13A}" dt="2022-06-13T08:59:23.938" v="173" actId="478"/>
          <ac:spMkLst>
            <pc:docMk/>
            <pc:sldMk cId="1564769417" sldId="2076138344"/>
            <ac:spMk id="5" creationId="{492EA20F-5564-C35B-E2C1-873F4D041246}"/>
          </ac:spMkLst>
        </pc:spChg>
        <pc:spChg chg="add del">
          <ac:chgData name="Eldert Grootenboer" userId="86a8f506-bb1c-4964-839a-78287daf85b1" providerId="ADAL" clId="{0D12886E-009E-489D-9F76-6B70D8FCC13A}" dt="2022-06-13T09:30:28.031" v="259"/>
          <ac:spMkLst>
            <pc:docMk/>
            <pc:sldMk cId="1564769417" sldId="2076138344"/>
            <ac:spMk id="6" creationId="{FEE2AF1E-8AA3-E637-8E9C-373FD991077E}"/>
          </ac:spMkLst>
        </pc:spChg>
        <pc:spChg chg="add del">
          <ac:chgData name="Eldert Grootenboer" userId="86a8f506-bb1c-4964-839a-78287daf85b1" providerId="ADAL" clId="{0D12886E-009E-489D-9F76-6B70D8FCC13A}" dt="2022-06-13T09:31:06.581" v="263"/>
          <ac:spMkLst>
            <pc:docMk/>
            <pc:sldMk cId="1564769417" sldId="2076138344"/>
            <ac:spMk id="7" creationId="{CC592A1A-8A99-A439-8E82-9CB97B9F8B72}"/>
          </ac:spMkLst>
        </pc:spChg>
        <pc:spChg chg="add del">
          <ac:chgData name="Eldert Grootenboer" userId="86a8f506-bb1c-4964-839a-78287daf85b1" providerId="ADAL" clId="{0D12886E-009E-489D-9F76-6B70D8FCC13A}" dt="2022-06-13T09:33:48.720" v="319"/>
          <ac:spMkLst>
            <pc:docMk/>
            <pc:sldMk cId="1564769417" sldId="2076138344"/>
            <ac:spMk id="9" creationId="{2793CFC8-36A5-50EC-952C-E328A8F12B91}"/>
          </ac:spMkLst>
        </pc:spChg>
        <pc:spChg chg="add del">
          <ac:chgData name="Eldert Grootenboer" userId="86a8f506-bb1c-4964-839a-78287daf85b1" providerId="ADAL" clId="{0D12886E-009E-489D-9F76-6B70D8FCC13A}" dt="2022-06-13T08:59:23.938" v="173" actId="478"/>
          <ac:spMkLst>
            <pc:docMk/>
            <pc:sldMk cId="1564769417" sldId="2076138344"/>
            <ac:spMk id="44" creationId="{DD5F5136-3F22-39C1-F386-5A395E755064}"/>
          </ac:spMkLst>
        </pc:spChg>
        <pc:spChg chg="add del">
          <ac:chgData name="Eldert Grootenboer" userId="86a8f506-bb1c-4964-839a-78287daf85b1" providerId="ADAL" clId="{0D12886E-009E-489D-9F76-6B70D8FCC13A}" dt="2022-06-13T08:59:23.938" v="173" actId="478"/>
          <ac:spMkLst>
            <pc:docMk/>
            <pc:sldMk cId="1564769417" sldId="2076138344"/>
            <ac:spMk id="46" creationId="{94E78A9B-1D14-F1FC-FDE0-4BA0166C6FBA}"/>
          </ac:spMkLst>
        </pc:spChg>
        <pc:spChg chg="add del">
          <ac:chgData name="Eldert Grootenboer" userId="86a8f506-bb1c-4964-839a-78287daf85b1" providerId="ADAL" clId="{0D12886E-009E-489D-9F76-6B70D8FCC13A}" dt="2022-06-13T08:59:23.938" v="173" actId="478"/>
          <ac:spMkLst>
            <pc:docMk/>
            <pc:sldMk cId="1564769417" sldId="2076138344"/>
            <ac:spMk id="58" creationId="{66ECA306-E8B7-BB52-0D40-24A55BB12105}"/>
          </ac:spMkLst>
        </pc:spChg>
        <pc:picChg chg="del">
          <ac:chgData name="Eldert Grootenboer" userId="86a8f506-bb1c-4964-839a-78287daf85b1" providerId="ADAL" clId="{0D12886E-009E-489D-9F76-6B70D8FCC13A}" dt="2022-06-13T08:59:26.533" v="174" actId="478"/>
          <ac:picMkLst>
            <pc:docMk/>
            <pc:sldMk cId="1564769417" sldId="2076138344"/>
            <ac:picMk id="4" creationId="{509D170E-7385-74DC-AC10-6215AF6530FD}"/>
          </ac:picMkLst>
        </pc:picChg>
        <pc:picChg chg="add del">
          <ac:chgData name="Eldert Grootenboer" userId="86a8f506-bb1c-4964-839a-78287daf85b1" providerId="ADAL" clId="{0D12886E-009E-489D-9F76-6B70D8FCC13A}" dt="2022-06-13T08:59:23.938" v="173" actId="478"/>
          <ac:picMkLst>
            <pc:docMk/>
            <pc:sldMk cId="1564769417" sldId="2076138344"/>
            <ac:picMk id="34" creationId="{5F352D6E-9B4A-0E0B-E3AA-F240D3DF1B44}"/>
          </ac:picMkLst>
        </pc:picChg>
        <pc:picChg chg="add del">
          <ac:chgData name="Eldert Grootenboer" userId="86a8f506-bb1c-4964-839a-78287daf85b1" providerId="ADAL" clId="{0D12886E-009E-489D-9F76-6B70D8FCC13A}" dt="2022-06-13T08:59:23.938" v="173" actId="478"/>
          <ac:picMkLst>
            <pc:docMk/>
            <pc:sldMk cId="1564769417" sldId="2076138344"/>
            <ac:picMk id="36" creationId="{A5AF55DF-451C-6C40-440A-63940BA45DA0}"/>
          </ac:picMkLst>
        </pc:picChg>
        <pc:picChg chg="add del">
          <ac:chgData name="Eldert Grootenboer" userId="86a8f506-bb1c-4964-839a-78287daf85b1" providerId="ADAL" clId="{0D12886E-009E-489D-9F76-6B70D8FCC13A}" dt="2022-06-13T08:59:23.938" v="173" actId="478"/>
          <ac:picMkLst>
            <pc:docMk/>
            <pc:sldMk cId="1564769417" sldId="2076138344"/>
            <ac:picMk id="38" creationId="{770DC908-631A-DD48-879D-1462CFAE327E}"/>
          </ac:picMkLst>
        </pc:picChg>
        <pc:picChg chg="add del">
          <ac:chgData name="Eldert Grootenboer" userId="86a8f506-bb1c-4964-839a-78287daf85b1" providerId="ADAL" clId="{0D12886E-009E-489D-9F76-6B70D8FCC13A}" dt="2022-06-13T08:59:23.938" v="173" actId="478"/>
          <ac:picMkLst>
            <pc:docMk/>
            <pc:sldMk cId="1564769417" sldId="2076138344"/>
            <ac:picMk id="64" creationId="{5BE2EC2F-18E8-B5CE-BBEB-498FFF6C3100}"/>
          </ac:picMkLst>
        </pc:picChg>
        <pc:cxnChg chg="add del mod">
          <ac:chgData name="Eldert Grootenboer" userId="86a8f506-bb1c-4964-839a-78287daf85b1" providerId="ADAL" clId="{0D12886E-009E-489D-9F76-6B70D8FCC13A}" dt="2022-06-13T08:59:23.938" v="173" actId="478"/>
          <ac:cxnSpMkLst>
            <pc:docMk/>
            <pc:sldMk cId="1564769417" sldId="2076138344"/>
            <ac:cxnSpMk id="40" creationId="{820C8AC4-04E4-DDFF-6B39-502D76AE9DC8}"/>
          </ac:cxnSpMkLst>
        </pc:cxnChg>
        <pc:cxnChg chg="add del mod">
          <ac:chgData name="Eldert Grootenboer" userId="86a8f506-bb1c-4964-839a-78287daf85b1" providerId="ADAL" clId="{0D12886E-009E-489D-9F76-6B70D8FCC13A}" dt="2022-06-13T08:59:23.938" v="173" actId="478"/>
          <ac:cxnSpMkLst>
            <pc:docMk/>
            <pc:sldMk cId="1564769417" sldId="2076138344"/>
            <ac:cxnSpMk id="42" creationId="{C6DB56EA-33E6-50D7-D6EC-9CA237E013C2}"/>
          </ac:cxnSpMkLst>
        </pc:cxnChg>
        <pc:cxnChg chg="add del mod">
          <ac:chgData name="Eldert Grootenboer" userId="86a8f506-bb1c-4964-839a-78287daf85b1" providerId="ADAL" clId="{0D12886E-009E-489D-9F76-6B70D8FCC13A}" dt="2022-06-13T08:59:23.938" v="173" actId="478"/>
          <ac:cxnSpMkLst>
            <pc:docMk/>
            <pc:sldMk cId="1564769417" sldId="2076138344"/>
            <ac:cxnSpMk id="48" creationId="{728D1004-3CFB-7BDA-184B-06A3403AD216}"/>
          </ac:cxnSpMkLst>
        </pc:cxnChg>
        <pc:cxnChg chg="add del mod">
          <ac:chgData name="Eldert Grootenboer" userId="86a8f506-bb1c-4964-839a-78287daf85b1" providerId="ADAL" clId="{0D12886E-009E-489D-9F76-6B70D8FCC13A}" dt="2022-06-13T08:59:23.938" v="173" actId="478"/>
          <ac:cxnSpMkLst>
            <pc:docMk/>
            <pc:sldMk cId="1564769417" sldId="2076138344"/>
            <ac:cxnSpMk id="50" creationId="{DC10038A-D12D-A4AA-4F8B-E47E50483730}"/>
          </ac:cxnSpMkLst>
        </pc:cxnChg>
        <pc:cxnChg chg="add del mod">
          <ac:chgData name="Eldert Grootenboer" userId="86a8f506-bb1c-4964-839a-78287daf85b1" providerId="ADAL" clId="{0D12886E-009E-489D-9F76-6B70D8FCC13A}" dt="2022-06-13T08:59:23.938" v="173" actId="478"/>
          <ac:cxnSpMkLst>
            <pc:docMk/>
            <pc:sldMk cId="1564769417" sldId="2076138344"/>
            <ac:cxnSpMk id="52" creationId="{63CCD26B-F2ED-E801-0E6F-887A050E308A}"/>
          </ac:cxnSpMkLst>
        </pc:cxnChg>
        <pc:cxnChg chg="add del mod">
          <ac:chgData name="Eldert Grootenboer" userId="86a8f506-bb1c-4964-839a-78287daf85b1" providerId="ADAL" clId="{0D12886E-009E-489D-9F76-6B70D8FCC13A}" dt="2022-06-13T08:59:23.938" v="173" actId="478"/>
          <ac:cxnSpMkLst>
            <pc:docMk/>
            <pc:sldMk cId="1564769417" sldId="2076138344"/>
            <ac:cxnSpMk id="54" creationId="{78A31616-CA53-F2D9-8E09-2BB771B88812}"/>
          </ac:cxnSpMkLst>
        </pc:cxnChg>
        <pc:cxnChg chg="add del mod">
          <ac:chgData name="Eldert Grootenboer" userId="86a8f506-bb1c-4964-839a-78287daf85b1" providerId="ADAL" clId="{0D12886E-009E-489D-9F76-6B70D8FCC13A}" dt="2022-06-13T08:59:23.938" v="173" actId="478"/>
          <ac:cxnSpMkLst>
            <pc:docMk/>
            <pc:sldMk cId="1564769417" sldId="2076138344"/>
            <ac:cxnSpMk id="56" creationId="{29234B81-17CC-95C6-4490-2DC1F8F7D835}"/>
          </ac:cxnSpMkLst>
        </pc:cxnChg>
        <pc:cxnChg chg="add del mod">
          <ac:chgData name="Eldert Grootenboer" userId="86a8f506-bb1c-4964-839a-78287daf85b1" providerId="ADAL" clId="{0D12886E-009E-489D-9F76-6B70D8FCC13A}" dt="2022-06-13T08:59:23.938" v="173" actId="478"/>
          <ac:cxnSpMkLst>
            <pc:docMk/>
            <pc:sldMk cId="1564769417" sldId="2076138344"/>
            <ac:cxnSpMk id="60" creationId="{DE1DE3AC-34D7-A184-26BF-ECC57EDD40A4}"/>
          </ac:cxnSpMkLst>
        </pc:cxnChg>
        <pc:cxnChg chg="add del mod">
          <ac:chgData name="Eldert Grootenboer" userId="86a8f506-bb1c-4964-839a-78287daf85b1" providerId="ADAL" clId="{0D12886E-009E-489D-9F76-6B70D8FCC13A}" dt="2022-06-13T08:59:23.938" v="173" actId="478"/>
          <ac:cxnSpMkLst>
            <pc:docMk/>
            <pc:sldMk cId="1564769417" sldId="2076138344"/>
            <ac:cxnSpMk id="62" creationId="{A5DFBEB7-5A3B-17F0-6893-20AB67D4A7F0}"/>
          </ac:cxnSpMkLst>
        </pc:cxnChg>
        <pc:cxnChg chg="add del mod">
          <ac:chgData name="Eldert Grootenboer" userId="86a8f506-bb1c-4964-839a-78287daf85b1" providerId="ADAL" clId="{0D12886E-009E-489D-9F76-6B70D8FCC13A}" dt="2022-06-13T08:59:23.938" v="173" actId="478"/>
          <ac:cxnSpMkLst>
            <pc:docMk/>
            <pc:sldMk cId="1564769417" sldId="2076138344"/>
            <ac:cxnSpMk id="66" creationId="{CA515857-AA4F-10B8-926D-2AB821DED270}"/>
          </ac:cxnSpMkLst>
        </pc:cxnChg>
      </pc:sldChg>
      <pc:sldChg chg="addSp delSp add del setBg delDesignElem">
        <pc:chgData name="Eldert Grootenboer" userId="86a8f506-bb1c-4964-839a-78287daf85b1" providerId="ADAL" clId="{0D12886E-009E-489D-9F76-6B70D8FCC13A}" dt="2022-06-13T08:59:13.590" v="169"/>
        <pc:sldMkLst>
          <pc:docMk/>
          <pc:sldMk cId="2340791164" sldId="2076138344"/>
        </pc:sldMkLst>
        <pc:spChg chg="add del">
          <ac:chgData name="Eldert Grootenboer" userId="86a8f506-bb1c-4964-839a-78287daf85b1" providerId="ADAL" clId="{0D12886E-009E-489D-9F76-6B70D8FCC13A}" dt="2022-06-13T08:59:13.590" v="169"/>
          <ac:spMkLst>
            <pc:docMk/>
            <pc:sldMk cId="2340791164" sldId="2076138344"/>
            <ac:spMk id="8" creationId="{100EDD19-6802-4EC3-95CE-CFFAB042CFD6}"/>
          </ac:spMkLst>
        </pc:spChg>
        <pc:spChg chg="add del">
          <ac:chgData name="Eldert Grootenboer" userId="86a8f506-bb1c-4964-839a-78287daf85b1" providerId="ADAL" clId="{0D12886E-009E-489D-9F76-6B70D8FCC13A}" dt="2022-06-13T08:59:13.590" v="169"/>
          <ac:spMkLst>
            <pc:docMk/>
            <pc:sldMk cId="2340791164" sldId="2076138344"/>
            <ac:spMk id="10" creationId="{DB17E863-922E-4C26-BD64-E8FD41D28661}"/>
          </ac:spMkLst>
        </pc:spChg>
      </pc:sldChg>
      <pc:sldChg chg="addSp delSp modSp add mod ord modTransition modAnim">
        <pc:chgData name="Eldert Grootenboer" userId="86a8f506-bb1c-4964-839a-78287daf85b1" providerId="ADAL" clId="{0D12886E-009E-489D-9F76-6B70D8FCC13A}" dt="2022-06-13T16:07:08.422" v="1128"/>
        <pc:sldMkLst>
          <pc:docMk/>
          <pc:sldMk cId="2957600112" sldId="2076138345"/>
        </pc:sldMkLst>
        <pc:spChg chg="mod">
          <ac:chgData name="Eldert Grootenboer" userId="86a8f506-bb1c-4964-839a-78287daf85b1" providerId="ADAL" clId="{0D12886E-009E-489D-9F76-6B70D8FCC13A}" dt="2022-06-13T09:01:12.296" v="208" actId="20577"/>
          <ac:spMkLst>
            <pc:docMk/>
            <pc:sldMk cId="2957600112" sldId="2076138345"/>
            <ac:spMk id="2" creationId="{BEB30092-4628-B9C8-4F0A-753C030F92E9}"/>
          </ac:spMkLst>
        </pc:spChg>
        <pc:spChg chg="add del mod">
          <ac:chgData name="Eldert Grootenboer" userId="86a8f506-bb1c-4964-839a-78287daf85b1" providerId="ADAL" clId="{0D12886E-009E-489D-9F76-6B70D8FCC13A}" dt="2022-06-13T09:29:56.890" v="256" actId="27636"/>
          <ac:spMkLst>
            <pc:docMk/>
            <pc:sldMk cId="2957600112" sldId="2076138345"/>
            <ac:spMk id="3" creationId="{1AD1F88B-81E0-AE05-BEC2-E1CA6F87A11D}"/>
          </ac:spMkLst>
        </pc:spChg>
        <pc:spChg chg="add del mod">
          <ac:chgData name="Eldert Grootenboer" userId="86a8f506-bb1c-4964-839a-78287daf85b1" providerId="ADAL" clId="{0D12886E-009E-489D-9F76-6B70D8FCC13A}" dt="2022-06-13T08:59:46.029" v="183"/>
          <ac:spMkLst>
            <pc:docMk/>
            <pc:sldMk cId="2957600112" sldId="2076138345"/>
            <ac:spMk id="4" creationId="{6B988F45-E8EC-96FC-FE9C-8C2902E350B3}"/>
          </ac:spMkLst>
        </pc:spChg>
      </pc:sldChg>
      <pc:sldChg chg="addSp delSp add del setBg delDesignElem">
        <pc:chgData name="Eldert Grootenboer" userId="86a8f506-bb1c-4964-839a-78287daf85b1" providerId="ADAL" clId="{0D12886E-009E-489D-9F76-6B70D8FCC13A}" dt="2022-06-13T08:59:35.624" v="177"/>
        <pc:sldMkLst>
          <pc:docMk/>
          <pc:sldMk cId="3694094703" sldId="2076138345"/>
        </pc:sldMkLst>
        <pc:spChg chg="add del">
          <ac:chgData name="Eldert Grootenboer" userId="86a8f506-bb1c-4964-839a-78287daf85b1" providerId="ADAL" clId="{0D12886E-009E-489D-9F76-6B70D8FCC13A}" dt="2022-06-13T08:59:35.624" v="177"/>
          <ac:spMkLst>
            <pc:docMk/>
            <pc:sldMk cId="3694094703" sldId="2076138345"/>
            <ac:spMk id="8" creationId="{100EDD19-6802-4EC3-95CE-CFFAB042CFD6}"/>
          </ac:spMkLst>
        </pc:spChg>
        <pc:spChg chg="add del">
          <ac:chgData name="Eldert Grootenboer" userId="86a8f506-bb1c-4964-839a-78287daf85b1" providerId="ADAL" clId="{0D12886E-009E-489D-9F76-6B70D8FCC13A}" dt="2022-06-13T08:59:35.624" v="177"/>
          <ac:spMkLst>
            <pc:docMk/>
            <pc:sldMk cId="3694094703" sldId="2076138345"/>
            <ac:spMk id="10" creationId="{DB17E863-922E-4C26-BD64-E8FD41D28661}"/>
          </ac:spMkLst>
        </pc:spChg>
      </pc:sldChg>
      <pc:sldChg chg="addSp delSp add del setBg delDesignElem">
        <pc:chgData name="Eldert Grootenboer" userId="86a8f506-bb1c-4964-839a-78287daf85b1" providerId="ADAL" clId="{0D12886E-009E-489D-9F76-6B70D8FCC13A}" dt="2022-06-13T09:28:35.774" v="215"/>
        <pc:sldMkLst>
          <pc:docMk/>
          <pc:sldMk cId="52132950" sldId="2076138346"/>
        </pc:sldMkLst>
        <pc:spChg chg="add del">
          <ac:chgData name="Eldert Grootenboer" userId="86a8f506-bb1c-4964-839a-78287daf85b1" providerId="ADAL" clId="{0D12886E-009E-489D-9F76-6B70D8FCC13A}" dt="2022-06-13T09:28:35.774" v="215"/>
          <ac:spMkLst>
            <pc:docMk/>
            <pc:sldMk cId="52132950" sldId="2076138346"/>
            <ac:spMk id="8" creationId="{100EDD19-6802-4EC3-95CE-CFFAB042CFD6}"/>
          </ac:spMkLst>
        </pc:spChg>
        <pc:spChg chg="add del">
          <ac:chgData name="Eldert Grootenboer" userId="86a8f506-bb1c-4964-839a-78287daf85b1" providerId="ADAL" clId="{0D12886E-009E-489D-9F76-6B70D8FCC13A}" dt="2022-06-13T09:28:35.774" v="215"/>
          <ac:spMkLst>
            <pc:docMk/>
            <pc:sldMk cId="52132950" sldId="2076138346"/>
            <ac:spMk id="10" creationId="{DB17E863-922E-4C26-BD64-E8FD41D28661}"/>
          </ac:spMkLst>
        </pc:spChg>
      </pc:sldChg>
      <pc:sldChg chg="modSp add mod modTransition modAnim">
        <pc:chgData name="Eldert Grootenboer" userId="86a8f506-bb1c-4964-839a-78287daf85b1" providerId="ADAL" clId="{0D12886E-009E-489D-9F76-6B70D8FCC13A}" dt="2022-06-13T16:09:14.275" v="1133"/>
        <pc:sldMkLst>
          <pc:docMk/>
          <pc:sldMk cId="2602741795" sldId="2076138346"/>
        </pc:sldMkLst>
        <pc:spChg chg="mod">
          <ac:chgData name="Eldert Grootenboer" userId="86a8f506-bb1c-4964-839a-78287daf85b1" providerId="ADAL" clId="{0D12886E-009E-489D-9F76-6B70D8FCC13A}" dt="2022-06-13T09:37:19.119" v="434" actId="404"/>
          <ac:spMkLst>
            <pc:docMk/>
            <pc:sldMk cId="2602741795" sldId="2076138346"/>
            <ac:spMk id="2" creationId="{BEB30092-4628-B9C8-4F0A-753C030F92E9}"/>
          </ac:spMkLst>
        </pc:spChg>
        <pc:spChg chg="mod">
          <ac:chgData name="Eldert Grootenboer" userId="86a8f506-bb1c-4964-839a-78287daf85b1" providerId="ADAL" clId="{0D12886E-009E-489D-9F76-6B70D8FCC13A}" dt="2022-06-13T16:07:01.428" v="1126" actId="207"/>
          <ac:spMkLst>
            <pc:docMk/>
            <pc:sldMk cId="2602741795" sldId="2076138346"/>
            <ac:spMk id="3" creationId="{1AD1F88B-81E0-AE05-BEC2-E1CA6F87A11D}"/>
          </ac:spMkLst>
        </pc:spChg>
      </pc:sldChg>
      <pc:sldChg chg="addSp delSp add del setBg delDesignElem">
        <pc:chgData name="Eldert Grootenboer" userId="86a8f506-bb1c-4964-839a-78287daf85b1" providerId="ADAL" clId="{0D12886E-009E-489D-9F76-6B70D8FCC13A}" dt="2022-06-13T08:59:40.200" v="181"/>
        <pc:sldMkLst>
          <pc:docMk/>
          <pc:sldMk cId="2854347880" sldId="2076138346"/>
        </pc:sldMkLst>
        <pc:spChg chg="add del">
          <ac:chgData name="Eldert Grootenboer" userId="86a8f506-bb1c-4964-839a-78287daf85b1" providerId="ADAL" clId="{0D12886E-009E-489D-9F76-6B70D8FCC13A}" dt="2022-06-13T08:59:40.200" v="181"/>
          <ac:spMkLst>
            <pc:docMk/>
            <pc:sldMk cId="2854347880" sldId="2076138346"/>
            <ac:spMk id="8" creationId="{100EDD19-6802-4EC3-95CE-CFFAB042CFD6}"/>
          </ac:spMkLst>
        </pc:spChg>
        <pc:spChg chg="add del">
          <ac:chgData name="Eldert Grootenboer" userId="86a8f506-bb1c-4964-839a-78287daf85b1" providerId="ADAL" clId="{0D12886E-009E-489D-9F76-6B70D8FCC13A}" dt="2022-06-13T08:59:40.200" v="181"/>
          <ac:spMkLst>
            <pc:docMk/>
            <pc:sldMk cId="2854347880" sldId="2076138346"/>
            <ac:spMk id="10" creationId="{DB17E863-922E-4C26-BD64-E8FD41D28661}"/>
          </ac:spMkLst>
        </pc:spChg>
      </pc:sldChg>
      <pc:sldChg chg="addSp delSp add del setBg delDesignElem">
        <pc:chgData name="Eldert Grootenboer" userId="86a8f506-bb1c-4964-839a-78287daf85b1" providerId="ADAL" clId="{0D12886E-009E-489D-9F76-6B70D8FCC13A}" dt="2022-06-13T09:28:40.553" v="219"/>
        <pc:sldMkLst>
          <pc:docMk/>
          <pc:sldMk cId="3221182797" sldId="2076138347"/>
        </pc:sldMkLst>
        <pc:spChg chg="add del">
          <ac:chgData name="Eldert Grootenboer" userId="86a8f506-bb1c-4964-839a-78287daf85b1" providerId="ADAL" clId="{0D12886E-009E-489D-9F76-6B70D8FCC13A}" dt="2022-06-13T09:28:40.553" v="219"/>
          <ac:spMkLst>
            <pc:docMk/>
            <pc:sldMk cId="3221182797" sldId="2076138347"/>
            <ac:spMk id="8" creationId="{100EDD19-6802-4EC3-95CE-CFFAB042CFD6}"/>
          </ac:spMkLst>
        </pc:spChg>
        <pc:spChg chg="add del">
          <ac:chgData name="Eldert Grootenboer" userId="86a8f506-bb1c-4964-839a-78287daf85b1" providerId="ADAL" clId="{0D12886E-009E-489D-9F76-6B70D8FCC13A}" dt="2022-06-13T09:28:40.553" v="219"/>
          <ac:spMkLst>
            <pc:docMk/>
            <pc:sldMk cId="3221182797" sldId="2076138347"/>
            <ac:spMk id="10" creationId="{DB17E863-922E-4C26-BD64-E8FD41D28661}"/>
          </ac:spMkLst>
        </pc:spChg>
      </pc:sldChg>
      <pc:sldChg chg="addSp delSp modSp add mod modTransition modAnim">
        <pc:chgData name="Eldert Grootenboer" userId="86a8f506-bb1c-4964-839a-78287daf85b1" providerId="ADAL" clId="{0D12886E-009E-489D-9F76-6B70D8FCC13A}" dt="2022-06-13T11:27:20.098" v="735"/>
        <pc:sldMkLst>
          <pc:docMk/>
          <pc:sldMk cId="3706679690" sldId="2076138347"/>
        </pc:sldMkLst>
        <pc:spChg chg="mod">
          <ac:chgData name="Eldert Grootenboer" userId="86a8f506-bb1c-4964-839a-78287daf85b1" providerId="ADAL" clId="{0D12886E-009E-489D-9F76-6B70D8FCC13A}" dt="2022-06-13T09:40:35.320" v="450" actId="27636"/>
          <ac:spMkLst>
            <pc:docMk/>
            <pc:sldMk cId="3706679690" sldId="2076138347"/>
            <ac:spMk id="2" creationId="{BEB30092-4628-B9C8-4F0A-753C030F92E9}"/>
          </ac:spMkLst>
        </pc:spChg>
        <pc:spChg chg="add del mod">
          <ac:chgData name="Eldert Grootenboer" userId="86a8f506-bb1c-4964-839a-78287daf85b1" providerId="ADAL" clId="{0D12886E-009E-489D-9F76-6B70D8FCC13A}" dt="2022-06-13T09:40:15.525" v="444" actId="20577"/>
          <ac:spMkLst>
            <pc:docMk/>
            <pc:sldMk cId="3706679690" sldId="2076138347"/>
            <ac:spMk id="3" creationId="{1AD1F88B-81E0-AE05-BEC2-E1CA6F87A11D}"/>
          </ac:spMkLst>
        </pc:spChg>
        <pc:spChg chg="add del mod">
          <ac:chgData name="Eldert Grootenboer" userId="86a8f506-bb1c-4964-839a-78287daf85b1" providerId="ADAL" clId="{0D12886E-009E-489D-9F76-6B70D8FCC13A}" dt="2022-06-13T09:39:12.506" v="440"/>
          <ac:spMkLst>
            <pc:docMk/>
            <pc:sldMk cId="3706679690" sldId="2076138347"/>
            <ac:spMk id="4" creationId="{210B83BF-A5CA-835D-BD07-0024F828B2F5}"/>
          </ac:spMkLst>
        </pc:spChg>
      </pc:sldChg>
      <pc:sldChg chg="addSp delSp add del setBg delDesignElem">
        <pc:chgData name="Eldert Grootenboer" userId="86a8f506-bb1c-4964-839a-78287daf85b1" providerId="ADAL" clId="{0D12886E-009E-489D-9F76-6B70D8FCC13A}" dt="2022-06-13T09:28:47.503" v="223"/>
        <pc:sldMkLst>
          <pc:docMk/>
          <pc:sldMk cId="1549987533" sldId="2076138348"/>
        </pc:sldMkLst>
        <pc:spChg chg="add del">
          <ac:chgData name="Eldert Grootenboer" userId="86a8f506-bb1c-4964-839a-78287daf85b1" providerId="ADAL" clId="{0D12886E-009E-489D-9F76-6B70D8FCC13A}" dt="2022-06-13T09:28:47.503" v="223"/>
          <ac:spMkLst>
            <pc:docMk/>
            <pc:sldMk cId="1549987533" sldId="2076138348"/>
            <ac:spMk id="8" creationId="{100EDD19-6802-4EC3-95CE-CFFAB042CFD6}"/>
          </ac:spMkLst>
        </pc:spChg>
        <pc:spChg chg="add del">
          <ac:chgData name="Eldert Grootenboer" userId="86a8f506-bb1c-4964-839a-78287daf85b1" providerId="ADAL" clId="{0D12886E-009E-489D-9F76-6B70D8FCC13A}" dt="2022-06-13T09:28:47.503" v="223"/>
          <ac:spMkLst>
            <pc:docMk/>
            <pc:sldMk cId="1549987533" sldId="2076138348"/>
            <ac:spMk id="10" creationId="{DB17E863-922E-4C26-BD64-E8FD41D28661}"/>
          </ac:spMkLst>
        </pc:spChg>
      </pc:sldChg>
      <pc:sldChg chg="modSp add mod ord modTransition modAnim">
        <pc:chgData name="Eldert Grootenboer" userId="86a8f506-bb1c-4964-839a-78287daf85b1" providerId="ADAL" clId="{0D12886E-009E-489D-9F76-6B70D8FCC13A}" dt="2022-06-13T11:29:00.962" v="745"/>
        <pc:sldMkLst>
          <pc:docMk/>
          <pc:sldMk cId="3990511873" sldId="2076138348"/>
        </pc:sldMkLst>
        <pc:spChg chg="mod">
          <ac:chgData name="Eldert Grootenboer" userId="86a8f506-bb1c-4964-839a-78287daf85b1" providerId="ADAL" clId="{0D12886E-009E-489D-9F76-6B70D8FCC13A}" dt="2022-06-13T09:44:06.470" v="502" actId="20577"/>
          <ac:spMkLst>
            <pc:docMk/>
            <pc:sldMk cId="3990511873" sldId="2076138348"/>
            <ac:spMk id="2" creationId="{BEB30092-4628-B9C8-4F0A-753C030F92E9}"/>
          </ac:spMkLst>
        </pc:spChg>
        <pc:spChg chg="mod">
          <ac:chgData name="Eldert Grootenboer" userId="86a8f506-bb1c-4964-839a-78287daf85b1" providerId="ADAL" clId="{0D12886E-009E-489D-9F76-6B70D8FCC13A}" dt="2022-06-13T09:43:33.966" v="467" actId="20577"/>
          <ac:spMkLst>
            <pc:docMk/>
            <pc:sldMk cId="3990511873" sldId="2076138348"/>
            <ac:spMk id="3" creationId="{1AD1F88B-81E0-AE05-BEC2-E1CA6F87A11D}"/>
          </ac:spMkLst>
        </pc:spChg>
      </pc:sldChg>
      <pc:sldChg chg="modSp add mod modTransition modAnim">
        <pc:chgData name="Eldert Grootenboer" userId="86a8f506-bb1c-4964-839a-78287daf85b1" providerId="ADAL" clId="{0D12886E-009E-489D-9F76-6B70D8FCC13A}" dt="2022-06-13T11:29:52.882" v="749"/>
        <pc:sldMkLst>
          <pc:docMk/>
          <pc:sldMk cId="2944995800" sldId="2076138349"/>
        </pc:sldMkLst>
        <pc:spChg chg="mod">
          <ac:chgData name="Eldert Grootenboer" userId="86a8f506-bb1c-4964-839a-78287daf85b1" providerId="ADAL" clId="{0D12886E-009E-489D-9F76-6B70D8FCC13A}" dt="2022-06-13T09:44:20.816" v="524" actId="20577"/>
          <ac:spMkLst>
            <pc:docMk/>
            <pc:sldMk cId="2944995800" sldId="2076138349"/>
            <ac:spMk id="2" creationId="{BEB30092-4628-B9C8-4F0A-753C030F92E9}"/>
          </ac:spMkLst>
        </pc:spChg>
        <pc:spChg chg="mod">
          <ac:chgData name="Eldert Grootenboer" userId="86a8f506-bb1c-4964-839a-78287daf85b1" providerId="ADAL" clId="{0D12886E-009E-489D-9F76-6B70D8FCC13A}" dt="2022-06-13T09:45:39.519" v="531" actId="27636"/>
          <ac:spMkLst>
            <pc:docMk/>
            <pc:sldMk cId="2944995800" sldId="2076138349"/>
            <ac:spMk id="3" creationId="{1AD1F88B-81E0-AE05-BEC2-E1CA6F87A11D}"/>
          </ac:spMkLst>
        </pc:spChg>
      </pc:sldChg>
      <pc:sldChg chg="addSp delSp add del setBg delDesignElem">
        <pc:chgData name="Eldert Grootenboer" userId="86a8f506-bb1c-4964-839a-78287daf85b1" providerId="ADAL" clId="{0D12886E-009E-489D-9F76-6B70D8FCC13A}" dt="2022-06-13T09:44:13.386" v="505"/>
        <pc:sldMkLst>
          <pc:docMk/>
          <pc:sldMk cId="3459344613" sldId="2076138349"/>
        </pc:sldMkLst>
        <pc:spChg chg="add del">
          <ac:chgData name="Eldert Grootenboer" userId="86a8f506-bb1c-4964-839a-78287daf85b1" providerId="ADAL" clId="{0D12886E-009E-489D-9F76-6B70D8FCC13A}" dt="2022-06-13T09:44:13.386" v="505"/>
          <ac:spMkLst>
            <pc:docMk/>
            <pc:sldMk cId="3459344613" sldId="2076138349"/>
            <ac:spMk id="8" creationId="{100EDD19-6802-4EC3-95CE-CFFAB042CFD6}"/>
          </ac:spMkLst>
        </pc:spChg>
        <pc:spChg chg="add del">
          <ac:chgData name="Eldert Grootenboer" userId="86a8f506-bb1c-4964-839a-78287daf85b1" providerId="ADAL" clId="{0D12886E-009E-489D-9F76-6B70D8FCC13A}" dt="2022-06-13T09:44:13.386" v="505"/>
          <ac:spMkLst>
            <pc:docMk/>
            <pc:sldMk cId="3459344613" sldId="2076138349"/>
            <ac:spMk id="10" creationId="{DB17E863-922E-4C26-BD64-E8FD41D28661}"/>
          </ac:spMkLst>
        </pc:spChg>
      </pc:sldChg>
      <pc:sldChg chg="addSp delSp modSp add mod ord modAnim">
        <pc:chgData name="Eldert Grootenboer" userId="86a8f506-bb1c-4964-839a-78287daf85b1" providerId="ADAL" clId="{0D12886E-009E-489D-9F76-6B70D8FCC13A}" dt="2022-06-13T10:53:32.142" v="605" actId="404"/>
        <pc:sldMkLst>
          <pc:docMk/>
          <pc:sldMk cId="1775468945" sldId="2076138350"/>
        </pc:sldMkLst>
        <pc:spChg chg="mod">
          <ac:chgData name="Eldert Grootenboer" userId="86a8f506-bb1c-4964-839a-78287daf85b1" providerId="ADAL" clId="{0D12886E-009E-489D-9F76-6B70D8FCC13A}" dt="2022-06-13T10:53:32.142" v="605" actId="404"/>
          <ac:spMkLst>
            <pc:docMk/>
            <pc:sldMk cId="1775468945" sldId="2076138350"/>
            <ac:spMk id="2" creationId="{BEB30092-4628-B9C8-4F0A-753C030F92E9}"/>
          </ac:spMkLst>
        </pc:spChg>
        <pc:spChg chg="add mod">
          <ac:chgData name="Eldert Grootenboer" userId="86a8f506-bb1c-4964-839a-78287daf85b1" providerId="ADAL" clId="{0D12886E-009E-489D-9F76-6B70D8FCC13A}" dt="2022-06-13T10:03:58.220" v="555" actId="571"/>
          <ac:spMkLst>
            <pc:docMk/>
            <pc:sldMk cId="1775468945" sldId="2076138350"/>
            <ac:spMk id="26" creationId="{8941A23A-5951-805C-AB8A-3D668546553B}"/>
          </ac:spMkLst>
        </pc:spChg>
        <pc:spChg chg="add del mod">
          <ac:chgData name="Eldert Grootenboer" userId="86a8f506-bb1c-4964-839a-78287daf85b1" providerId="ADAL" clId="{0D12886E-009E-489D-9F76-6B70D8FCC13A}" dt="2022-06-13T10:04:26.885" v="569" actId="478"/>
          <ac:spMkLst>
            <pc:docMk/>
            <pc:sldMk cId="1775468945" sldId="2076138350"/>
            <ac:spMk id="29" creationId="{FA7D9DE5-82E8-64B8-7AB5-7DDF8BD72097}"/>
          </ac:spMkLst>
        </pc:spChg>
        <pc:spChg chg="add del mod">
          <ac:chgData name="Eldert Grootenboer" userId="86a8f506-bb1c-4964-839a-78287daf85b1" providerId="ADAL" clId="{0D12886E-009E-489D-9F76-6B70D8FCC13A}" dt="2022-06-13T10:05:01.043" v="588" actId="478"/>
          <ac:spMkLst>
            <pc:docMk/>
            <pc:sldMk cId="1775468945" sldId="2076138350"/>
            <ac:spMk id="32" creationId="{FCCE1ACB-6110-0A0E-ABE1-45E139F344DF}"/>
          </ac:spMkLst>
        </pc:spChg>
        <pc:spChg chg="add del mod">
          <ac:chgData name="Eldert Grootenboer" userId="86a8f506-bb1c-4964-839a-78287daf85b1" providerId="ADAL" clId="{0D12886E-009E-489D-9F76-6B70D8FCC13A}" dt="2022-06-13T10:05:05.175" v="591" actId="478"/>
          <ac:spMkLst>
            <pc:docMk/>
            <pc:sldMk cId="1775468945" sldId="2076138350"/>
            <ac:spMk id="37" creationId="{472F215C-EF79-B4C0-308E-988C68BAE139}"/>
          </ac:spMkLst>
        </pc:spChg>
        <pc:spChg chg="add del mod">
          <ac:chgData name="Eldert Grootenboer" userId="86a8f506-bb1c-4964-839a-78287daf85b1" providerId="ADAL" clId="{0D12886E-009E-489D-9F76-6B70D8FCC13A}" dt="2022-06-13T10:05:14.141" v="593" actId="478"/>
          <ac:spMkLst>
            <pc:docMk/>
            <pc:sldMk cId="1775468945" sldId="2076138350"/>
            <ac:spMk id="58" creationId="{66ECA306-E8B7-BB52-0D40-24A55BB12105}"/>
          </ac:spMkLst>
        </pc:spChg>
        <pc:cxnChg chg="add mod">
          <ac:chgData name="Eldert Grootenboer" userId="86a8f506-bb1c-4964-839a-78287daf85b1" providerId="ADAL" clId="{0D12886E-009E-489D-9F76-6B70D8FCC13A}" dt="2022-06-13T10:03:58.220" v="555" actId="571"/>
          <ac:cxnSpMkLst>
            <pc:docMk/>
            <pc:sldMk cId="1775468945" sldId="2076138350"/>
            <ac:cxnSpMk id="27" creationId="{EA4D41B7-4A26-8B0E-C83D-C457956C446B}"/>
          </ac:cxnSpMkLst>
        </pc:cxnChg>
        <pc:cxnChg chg="add del mod">
          <ac:chgData name="Eldert Grootenboer" userId="86a8f506-bb1c-4964-839a-78287daf85b1" providerId="ADAL" clId="{0D12886E-009E-489D-9F76-6B70D8FCC13A}" dt="2022-06-13T10:04:25.201" v="567" actId="478"/>
          <ac:cxnSpMkLst>
            <pc:docMk/>
            <pc:sldMk cId="1775468945" sldId="2076138350"/>
            <ac:cxnSpMk id="30" creationId="{7B934DE1-D839-80F7-28ED-CCF7BE47CD68}"/>
          </ac:cxnSpMkLst>
        </pc:cxnChg>
        <pc:cxnChg chg="add del mod">
          <ac:chgData name="Eldert Grootenboer" userId="86a8f506-bb1c-4964-839a-78287daf85b1" providerId="ADAL" clId="{0D12886E-009E-489D-9F76-6B70D8FCC13A}" dt="2022-06-13T10:04:38.044" v="573" actId="478"/>
          <ac:cxnSpMkLst>
            <pc:docMk/>
            <pc:sldMk cId="1775468945" sldId="2076138350"/>
            <ac:cxnSpMk id="33" creationId="{9853A712-CC07-4097-003C-5897C5C67F52}"/>
          </ac:cxnSpMkLst>
        </pc:cxnChg>
        <pc:cxnChg chg="add del mod">
          <ac:chgData name="Eldert Grootenboer" userId="86a8f506-bb1c-4964-839a-78287daf85b1" providerId="ADAL" clId="{0D12886E-009E-489D-9F76-6B70D8FCC13A}" dt="2022-06-13T10:05:05.175" v="591" actId="478"/>
          <ac:cxnSpMkLst>
            <pc:docMk/>
            <pc:sldMk cId="1775468945" sldId="2076138350"/>
            <ac:cxnSpMk id="39" creationId="{A6C5280D-7846-72CE-4F4B-F11E7201AD4E}"/>
          </ac:cxnSpMkLst>
        </pc:cxnChg>
        <pc:cxnChg chg="add del mod">
          <ac:chgData name="Eldert Grootenboer" userId="86a8f506-bb1c-4964-839a-78287daf85b1" providerId="ADAL" clId="{0D12886E-009E-489D-9F76-6B70D8FCC13A}" dt="2022-06-13T10:05:05.175" v="591" actId="478"/>
          <ac:cxnSpMkLst>
            <pc:docMk/>
            <pc:sldMk cId="1775468945" sldId="2076138350"/>
            <ac:cxnSpMk id="41" creationId="{2F16BC9D-16B4-A2BA-A9D6-8F2DCD76F4B3}"/>
          </ac:cxnSpMkLst>
        </pc:cxnChg>
        <pc:cxnChg chg="add del mod">
          <ac:chgData name="Eldert Grootenboer" userId="86a8f506-bb1c-4964-839a-78287daf85b1" providerId="ADAL" clId="{0D12886E-009E-489D-9F76-6B70D8FCC13A}" dt="2022-06-13T10:05:14.141" v="593" actId="478"/>
          <ac:cxnSpMkLst>
            <pc:docMk/>
            <pc:sldMk cId="1775468945" sldId="2076138350"/>
            <ac:cxnSpMk id="60" creationId="{DE1DE3AC-34D7-A184-26BF-ECC57EDD40A4}"/>
          </ac:cxnSpMkLst>
        </pc:cxnChg>
        <pc:cxnChg chg="add del mod">
          <ac:chgData name="Eldert Grootenboer" userId="86a8f506-bb1c-4964-839a-78287daf85b1" providerId="ADAL" clId="{0D12886E-009E-489D-9F76-6B70D8FCC13A}" dt="2022-06-13T10:05:14.141" v="593" actId="478"/>
          <ac:cxnSpMkLst>
            <pc:docMk/>
            <pc:sldMk cId="1775468945" sldId="2076138350"/>
            <ac:cxnSpMk id="62" creationId="{A5DFBEB7-5A3B-17F0-6893-20AB67D4A7F0}"/>
          </ac:cxnSpMkLst>
        </pc:cxn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ata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ata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ata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7350E9-CE57-497C-9142-8B7FA783E99F}" type="doc">
      <dgm:prSet loTypeId="urn:microsoft.com/office/officeart/2018/2/layout/IconLabelList" loCatId="icon" qsTypeId="urn:microsoft.com/office/officeart/2005/8/quickstyle/simple1" qsCatId="simple" csTypeId="urn:microsoft.com/office/officeart/2005/8/colors/accent0_1" csCatId="mainScheme" phldr="1"/>
      <dgm:spPr/>
      <dgm:t>
        <a:bodyPr/>
        <a:lstStyle/>
        <a:p>
          <a:endParaRPr lang="en-US"/>
        </a:p>
      </dgm:t>
    </dgm:pt>
    <dgm:pt modelId="{F6510A75-1196-4459-9CF2-F7BED9F924FE}">
      <dgm:prSet/>
      <dgm:spPr/>
      <dgm:t>
        <a:bodyPr/>
        <a:lstStyle/>
        <a:p>
          <a:pPr>
            <a:lnSpc>
              <a:spcPct val="100000"/>
            </a:lnSpc>
          </a:pPr>
          <a:r>
            <a:rPr lang="en-US"/>
            <a:t>Platform-as-a-Service Queue and PubSub message broker</a:t>
          </a:r>
        </a:p>
      </dgm:t>
    </dgm:pt>
    <dgm:pt modelId="{274300F8-B7A2-4581-B8CD-A257A6480675}" type="parTrans" cxnId="{79B291A5-8D23-49D9-836E-C1EED4A4CA0A}">
      <dgm:prSet/>
      <dgm:spPr/>
      <dgm:t>
        <a:bodyPr/>
        <a:lstStyle/>
        <a:p>
          <a:endParaRPr lang="en-US"/>
        </a:p>
      </dgm:t>
    </dgm:pt>
    <dgm:pt modelId="{766912CB-7518-4F77-85D4-92342CF2E6EB}" type="sibTrans" cxnId="{79B291A5-8D23-49D9-836E-C1EED4A4CA0A}">
      <dgm:prSet/>
      <dgm:spPr/>
      <dgm:t>
        <a:bodyPr/>
        <a:lstStyle/>
        <a:p>
          <a:endParaRPr lang="en-US"/>
        </a:p>
      </dgm:t>
    </dgm:pt>
    <dgm:pt modelId="{58231C20-F71E-44A6-AD8C-625C17EBA3F3}">
      <dgm:prSet/>
      <dgm:spPr/>
      <dgm:t>
        <a:bodyPr/>
        <a:lstStyle/>
        <a:p>
          <a:pPr>
            <a:lnSpc>
              <a:spcPct val="100000"/>
            </a:lnSpc>
          </a:pPr>
          <a:r>
            <a:rPr lang="en-US"/>
            <a:t>Fully managed</a:t>
          </a:r>
        </a:p>
      </dgm:t>
    </dgm:pt>
    <dgm:pt modelId="{E7D5A01F-556D-4B3F-AE86-C86E53F2E921}" type="parTrans" cxnId="{7685F7AE-D217-486E-A713-483B524C2D29}">
      <dgm:prSet/>
      <dgm:spPr/>
      <dgm:t>
        <a:bodyPr/>
        <a:lstStyle/>
        <a:p>
          <a:endParaRPr lang="en-US"/>
        </a:p>
      </dgm:t>
    </dgm:pt>
    <dgm:pt modelId="{8669F635-B07C-46D7-87BB-3F9B5BF95E20}" type="sibTrans" cxnId="{7685F7AE-D217-486E-A713-483B524C2D29}">
      <dgm:prSet/>
      <dgm:spPr/>
      <dgm:t>
        <a:bodyPr/>
        <a:lstStyle/>
        <a:p>
          <a:endParaRPr lang="en-US"/>
        </a:p>
      </dgm:t>
    </dgm:pt>
    <dgm:pt modelId="{7C590862-B36B-470F-8DEB-3D68AC28A129}">
      <dgm:prSet/>
      <dgm:spPr/>
      <dgm:t>
        <a:bodyPr/>
        <a:lstStyle/>
        <a:p>
          <a:pPr>
            <a:lnSpc>
              <a:spcPct val="100000"/>
            </a:lnSpc>
          </a:pPr>
          <a:r>
            <a:rPr lang="en-US" dirty="0"/>
            <a:t>AMQP 1.0 and JMS 2.0 compliant</a:t>
          </a:r>
        </a:p>
      </dgm:t>
    </dgm:pt>
    <dgm:pt modelId="{B2BF5004-3B53-4361-B796-190C39FD050C}" type="parTrans" cxnId="{D4098CC9-8D04-4646-BD61-FDAAE08ED9A4}">
      <dgm:prSet/>
      <dgm:spPr/>
      <dgm:t>
        <a:bodyPr/>
        <a:lstStyle/>
        <a:p>
          <a:endParaRPr lang="en-US"/>
        </a:p>
      </dgm:t>
    </dgm:pt>
    <dgm:pt modelId="{B79E6469-FA66-450E-BB8F-180DFF3585D5}" type="sibTrans" cxnId="{D4098CC9-8D04-4646-BD61-FDAAE08ED9A4}">
      <dgm:prSet/>
      <dgm:spPr/>
      <dgm:t>
        <a:bodyPr/>
        <a:lstStyle/>
        <a:p>
          <a:endParaRPr lang="en-US"/>
        </a:p>
      </dgm:t>
    </dgm:pt>
    <dgm:pt modelId="{D57D004D-5C34-4772-9CA0-D2566F7D635E}">
      <dgm:prSet/>
      <dgm:spPr/>
      <dgm:t>
        <a:bodyPr/>
        <a:lstStyle/>
        <a:p>
          <a:pPr>
            <a:lnSpc>
              <a:spcPct val="100000"/>
            </a:lnSpc>
          </a:pPr>
          <a:r>
            <a:rPr lang="en-US" dirty="0"/>
            <a:t>Polyglot Azure SDK </a:t>
          </a:r>
        </a:p>
      </dgm:t>
    </dgm:pt>
    <dgm:pt modelId="{BD492A0F-A258-457F-B028-8EB00637C08A}" type="parTrans" cxnId="{06D86E04-CBFF-4239-8574-34DD62865F3A}">
      <dgm:prSet/>
      <dgm:spPr/>
      <dgm:t>
        <a:bodyPr/>
        <a:lstStyle/>
        <a:p>
          <a:endParaRPr lang="en-US"/>
        </a:p>
      </dgm:t>
    </dgm:pt>
    <dgm:pt modelId="{C3B67A81-2DB2-4CFA-93CF-0FCC20649A7E}" type="sibTrans" cxnId="{06D86E04-CBFF-4239-8574-34DD62865F3A}">
      <dgm:prSet/>
      <dgm:spPr/>
      <dgm:t>
        <a:bodyPr/>
        <a:lstStyle/>
        <a:p>
          <a:endParaRPr lang="en-US"/>
        </a:p>
      </dgm:t>
    </dgm:pt>
    <dgm:pt modelId="{1DF1604A-84BD-450D-8DC9-C1E32C7B39B3}">
      <dgm:prSet/>
      <dgm:spPr/>
      <dgm:t>
        <a:bodyPr/>
        <a:lstStyle/>
        <a:p>
          <a:pPr>
            <a:lnSpc>
              <a:spcPct val="100000"/>
            </a:lnSpc>
          </a:pPr>
          <a:r>
            <a:rPr lang="en-US" dirty="0"/>
            <a:t>Industry-leading reliability and availability</a:t>
          </a:r>
        </a:p>
      </dgm:t>
    </dgm:pt>
    <dgm:pt modelId="{AAD30453-2032-4251-8769-2D73FF5824B8}" type="parTrans" cxnId="{6DBD1549-FC49-437D-A1DE-B3724FABEEC3}">
      <dgm:prSet/>
      <dgm:spPr/>
      <dgm:t>
        <a:bodyPr/>
        <a:lstStyle/>
        <a:p>
          <a:endParaRPr lang="en-US"/>
        </a:p>
      </dgm:t>
    </dgm:pt>
    <dgm:pt modelId="{3F0FAEBB-83ED-4550-8D10-05B2A54041C2}" type="sibTrans" cxnId="{6DBD1549-FC49-437D-A1DE-B3724FABEEC3}">
      <dgm:prSet/>
      <dgm:spPr/>
      <dgm:t>
        <a:bodyPr/>
        <a:lstStyle/>
        <a:p>
          <a:endParaRPr lang="en-US"/>
        </a:p>
      </dgm:t>
    </dgm:pt>
    <dgm:pt modelId="{4827446D-D471-4797-A265-0E4639330C9E}">
      <dgm:prSet/>
      <dgm:spPr/>
      <dgm:t>
        <a:bodyPr/>
        <a:lstStyle/>
        <a:p>
          <a:pPr>
            <a:lnSpc>
              <a:spcPct val="100000"/>
            </a:lnSpc>
          </a:pPr>
          <a:r>
            <a:rPr lang="en-US"/>
            <a:t>Integration with other Azure services</a:t>
          </a:r>
        </a:p>
      </dgm:t>
    </dgm:pt>
    <dgm:pt modelId="{14DA960C-4E7F-44B5-B2FB-438D05F8C223}" type="parTrans" cxnId="{558FEA65-65B0-4E94-9AFF-A5AB25D209BE}">
      <dgm:prSet/>
      <dgm:spPr/>
      <dgm:t>
        <a:bodyPr/>
        <a:lstStyle/>
        <a:p>
          <a:endParaRPr lang="en-US"/>
        </a:p>
      </dgm:t>
    </dgm:pt>
    <dgm:pt modelId="{A9B92E96-257F-4C1D-AB61-645E8FA88CC2}" type="sibTrans" cxnId="{558FEA65-65B0-4E94-9AFF-A5AB25D209BE}">
      <dgm:prSet/>
      <dgm:spPr/>
      <dgm:t>
        <a:bodyPr/>
        <a:lstStyle/>
        <a:p>
          <a:endParaRPr lang="en-US"/>
        </a:p>
      </dgm:t>
    </dgm:pt>
    <dgm:pt modelId="{7697F963-8E4B-4D01-AA0A-E2A7ACA10375}" type="pres">
      <dgm:prSet presAssocID="{167350E9-CE57-497C-9142-8B7FA783E99F}" presName="root" presStyleCnt="0">
        <dgm:presLayoutVars>
          <dgm:dir/>
          <dgm:resizeHandles val="exact"/>
        </dgm:presLayoutVars>
      </dgm:prSet>
      <dgm:spPr/>
    </dgm:pt>
    <dgm:pt modelId="{167AB9D3-3C3F-4A19-A04A-AD17770C22DA}" type="pres">
      <dgm:prSet presAssocID="{F6510A75-1196-4459-9CF2-F7BED9F924FE}" presName="compNode" presStyleCnt="0"/>
      <dgm:spPr/>
    </dgm:pt>
    <dgm:pt modelId="{A8B73E5B-50A3-42F8-8594-FABB3387EACC}" type="pres">
      <dgm:prSet presAssocID="{F6510A75-1196-4459-9CF2-F7BED9F924F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Network with solid fill"/>
        </a:ext>
      </dgm:extLst>
    </dgm:pt>
    <dgm:pt modelId="{23805A5E-2CA5-41CB-AD92-F705B1E8A6B7}" type="pres">
      <dgm:prSet presAssocID="{F6510A75-1196-4459-9CF2-F7BED9F924FE}" presName="spaceRect" presStyleCnt="0"/>
      <dgm:spPr/>
    </dgm:pt>
    <dgm:pt modelId="{D1EA8DFD-6F67-457C-ABD9-3F18323C0C83}" type="pres">
      <dgm:prSet presAssocID="{F6510A75-1196-4459-9CF2-F7BED9F924FE}" presName="textRect" presStyleLbl="revTx" presStyleIdx="0" presStyleCnt="6">
        <dgm:presLayoutVars>
          <dgm:chMax val="1"/>
          <dgm:chPref val="1"/>
        </dgm:presLayoutVars>
      </dgm:prSet>
      <dgm:spPr/>
    </dgm:pt>
    <dgm:pt modelId="{9D33F1E0-0730-4EE7-88A8-9403ABD605BB}" type="pres">
      <dgm:prSet presAssocID="{766912CB-7518-4F77-85D4-92342CF2E6EB}" presName="sibTrans" presStyleCnt="0"/>
      <dgm:spPr/>
    </dgm:pt>
    <dgm:pt modelId="{D07BB799-8457-40CB-BBA2-8161555C2A43}" type="pres">
      <dgm:prSet presAssocID="{58231C20-F71E-44A6-AD8C-625C17EBA3F3}" presName="compNode" presStyleCnt="0"/>
      <dgm:spPr/>
    </dgm:pt>
    <dgm:pt modelId="{755D50EE-61E6-46E4-91E4-967ECFA6ACD4}" type="pres">
      <dgm:prSet presAssocID="{58231C20-F71E-44A6-AD8C-625C17EBA3F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Refresh with solid fill"/>
        </a:ext>
      </dgm:extLst>
    </dgm:pt>
    <dgm:pt modelId="{6576418F-CA90-4FD9-96A6-45EF583A6E79}" type="pres">
      <dgm:prSet presAssocID="{58231C20-F71E-44A6-AD8C-625C17EBA3F3}" presName="spaceRect" presStyleCnt="0"/>
      <dgm:spPr/>
    </dgm:pt>
    <dgm:pt modelId="{9A0AD873-B5D0-49AF-BEA4-17122C064738}" type="pres">
      <dgm:prSet presAssocID="{58231C20-F71E-44A6-AD8C-625C17EBA3F3}" presName="textRect" presStyleLbl="revTx" presStyleIdx="1" presStyleCnt="6">
        <dgm:presLayoutVars>
          <dgm:chMax val="1"/>
          <dgm:chPref val="1"/>
        </dgm:presLayoutVars>
      </dgm:prSet>
      <dgm:spPr/>
    </dgm:pt>
    <dgm:pt modelId="{FC4DF52E-8888-41B3-B438-B5614053056F}" type="pres">
      <dgm:prSet presAssocID="{8669F635-B07C-46D7-87BB-3F9B5BF95E20}" presName="sibTrans" presStyleCnt="0"/>
      <dgm:spPr/>
    </dgm:pt>
    <dgm:pt modelId="{F24F459F-3949-4A39-B3F3-723A969D2A51}" type="pres">
      <dgm:prSet presAssocID="{7C590862-B36B-470F-8DEB-3D68AC28A129}" presName="compNode" presStyleCnt="0"/>
      <dgm:spPr/>
    </dgm:pt>
    <dgm:pt modelId="{32C8E492-1645-4EF8-ABD6-CD83CFAEFA22}" type="pres">
      <dgm:prSet presAssocID="{7C590862-B36B-470F-8DEB-3D68AC28A12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l="19271" r="19271"/>
          </a:stretch>
        </a:blipFill>
      </dgm:spPr>
    </dgm:pt>
    <dgm:pt modelId="{0B38D48A-931D-428C-96CA-34C278694638}" type="pres">
      <dgm:prSet presAssocID="{7C590862-B36B-470F-8DEB-3D68AC28A129}" presName="spaceRect" presStyleCnt="0"/>
      <dgm:spPr/>
    </dgm:pt>
    <dgm:pt modelId="{3130A12F-5B49-4ABE-A11E-59AE765D2F59}" type="pres">
      <dgm:prSet presAssocID="{7C590862-B36B-470F-8DEB-3D68AC28A129}" presName="textRect" presStyleLbl="revTx" presStyleIdx="2" presStyleCnt="6">
        <dgm:presLayoutVars>
          <dgm:chMax val="1"/>
          <dgm:chPref val="1"/>
        </dgm:presLayoutVars>
      </dgm:prSet>
      <dgm:spPr/>
    </dgm:pt>
    <dgm:pt modelId="{AA189D48-5514-45D9-A17F-ADE51E74F781}" type="pres">
      <dgm:prSet presAssocID="{B79E6469-FA66-450E-BB8F-180DFF3585D5}" presName="sibTrans" presStyleCnt="0"/>
      <dgm:spPr/>
    </dgm:pt>
    <dgm:pt modelId="{B70B5FF0-3021-4CD7-A8DD-D6B46A526E5F}" type="pres">
      <dgm:prSet presAssocID="{D57D004D-5C34-4772-9CA0-D2566F7D635E}" presName="compNode" presStyleCnt="0"/>
      <dgm:spPr/>
    </dgm:pt>
    <dgm:pt modelId="{68AB76A9-FBA6-46B3-9A71-C97F26C7DFD4}" type="pres">
      <dgm:prSet presAssocID="{D57D004D-5C34-4772-9CA0-D2566F7D635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Programmer male with solid fill"/>
        </a:ext>
      </dgm:extLst>
    </dgm:pt>
    <dgm:pt modelId="{5D148E90-F003-4B63-AC96-E1560781EAF9}" type="pres">
      <dgm:prSet presAssocID="{D57D004D-5C34-4772-9CA0-D2566F7D635E}" presName="spaceRect" presStyleCnt="0"/>
      <dgm:spPr/>
    </dgm:pt>
    <dgm:pt modelId="{1CA86543-AD1A-4836-A745-6EEE792C602B}" type="pres">
      <dgm:prSet presAssocID="{D57D004D-5C34-4772-9CA0-D2566F7D635E}" presName="textRect" presStyleLbl="revTx" presStyleIdx="3" presStyleCnt="6">
        <dgm:presLayoutVars>
          <dgm:chMax val="1"/>
          <dgm:chPref val="1"/>
        </dgm:presLayoutVars>
      </dgm:prSet>
      <dgm:spPr/>
    </dgm:pt>
    <dgm:pt modelId="{BD6549B2-6CF8-41D9-AFF9-B980059705DE}" type="pres">
      <dgm:prSet presAssocID="{C3B67A81-2DB2-4CFA-93CF-0FCC20649A7E}" presName="sibTrans" presStyleCnt="0"/>
      <dgm:spPr/>
    </dgm:pt>
    <dgm:pt modelId="{39A598F5-3A5E-47E8-B23A-52BAB29437B8}" type="pres">
      <dgm:prSet presAssocID="{1DF1604A-84BD-450D-8DC9-C1E32C7B39B3}" presName="compNode" presStyleCnt="0"/>
      <dgm:spPr/>
    </dgm:pt>
    <dgm:pt modelId="{E5F89D8E-508F-4562-9697-55FCFA6F2A0A}" type="pres">
      <dgm:prSet presAssocID="{1DF1604A-84BD-450D-8DC9-C1E32C7B39B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pt>
    <dgm:pt modelId="{F8CFAFD5-E0E5-46A7-89DA-83996E491116}" type="pres">
      <dgm:prSet presAssocID="{1DF1604A-84BD-450D-8DC9-C1E32C7B39B3}" presName="spaceRect" presStyleCnt="0"/>
      <dgm:spPr/>
    </dgm:pt>
    <dgm:pt modelId="{02B7444F-D31E-4652-A191-9F58C7151433}" type="pres">
      <dgm:prSet presAssocID="{1DF1604A-84BD-450D-8DC9-C1E32C7B39B3}" presName="textRect" presStyleLbl="revTx" presStyleIdx="4" presStyleCnt="6">
        <dgm:presLayoutVars>
          <dgm:chMax val="1"/>
          <dgm:chPref val="1"/>
        </dgm:presLayoutVars>
      </dgm:prSet>
      <dgm:spPr/>
    </dgm:pt>
    <dgm:pt modelId="{AD3EC8ED-6752-4551-9A18-4AEF88F2F830}" type="pres">
      <dgm:prSet presAssocID="{3F0FAEBB-83ED-4550-8D10-05B2A54041C2}" presName="sibTrans" presStyleCnt="0"/>
      <dgm:spPr/>
    </dgm:pt>
    <dgm:pt modelId="{DBFDA7D4-D48D-47E7-A9AF-9E2C748C0DD5}" type="pres">
      <dgm:prSet presAssocID="{4827446D-D471-4797-A265-0E4639330C9E}" presName="compNode" presStyleCnt="0"/>
      <dgm:spPr/>
    </dgm:pt>
    <dgm:pt modelId="{98DA5EC0-8D45-45A7-B2F3-CF5B14FDFF6A}" type="pres">
      <dgm:prSet presAssocID="{4827446D-D471-4797-A265-0E4639330C9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t="22396" b="22396"/>
          </a:stretch>
        </a:blipFill>
      </dgm:spPr>
    </dgm:pt>
    <dgm:pt modelId="{D346A22F-E759-4A25-BEAC-EA040B84ADB1}" type="pres">
      <dgm:prSet presAssocID="{4827446D-D471-4797-A265-0E4639330C9E}" presName="spaceRect" presStyleCnt="0"/>
      <dgm:spPr/>
    </dgm:pt>
    <dgm:pt modelId="{F3649DE0-4129-4244-A71E-1484A98FA8E2}" type="pres">
      <dgm:prSet presAssocID="{4827446D-D471-4797-A265-0E4639330C9E}" presName="textRect" presStyleLbl="revTx" presStyleIdx="5" presStyleCnt="6">
        <dgm:presLayoutVars>
          <dgm:chMax val="1"/>
          <dgm:chPref val="1"/>
        </dgm:presLayoutVars>
      </dgm:prSet>
      <dgm:spPr/>
    </dgm:pt>
  </dgm:ptLst>
  <dgm:cxnLst>
    <dgm:cxn modelId="{06D86E04-CBFF-4239-8574-34DD62865F3A}" srcId="{167350E9-CE57-497C-9142-8B7FA783E99F}" destId="{D57D004D-5C34-4772-9CA0-D2566F7D635E}" srcOrd="3" destOrd="0" parTransId="{BD492A0F-A258-457F-B028-8EB00637C08A}" sibTransId="{C3B67A81-2DB2-4CFA-93CF-0FCC20649A7E}"/>
    <dgm:cxn modelId="{EE6C5A1A-ED46-4E3A-BA86-6BAFD133DA1E}" type="presOf" srcId="{7C590862-B36B-470F-8DEB-3D68AC28A129}" destId="{3130A12F-5B49-4ABE-A11E-59AE765D2F59}" srcOrd="0" destOrd="0" presId="urn:microsoft.com/office/officeart/2018/2/layout/IconLabelList"/>
    <dgm:cxn modelId="{3FB73640-0A88-49D7-B925-DA45467D3D61}" type="presOf" srcId="{D57D004D-5C34-4772-9CA0-D2566F7D635E}" destId="{1CA86543-AD1A-4836-A745-6EEE792C602B}" srcOrd="0" destOrd="0" presId="urn:microsoft.com/office/officeart/2018/2/layout/IconLabelList"/>
    <dgm:cxn modelId="{C9EA6E41-38BB-4083-8261-85E30FB83816}" type="presOf" srcId="{1DF1604A-84BD-450D-8DC9-C1E32C7B39B3}" destId="{02B7444F-D31E-4652-A191-9F58C7151433}" srcOrd="0" destOrd="0" presId="urn:microsoft.com/office/officeart/2018/2/layout/IconLabelList"/>
    <dgm:cxn modelId="{558FEA65-65B0-4E94-9AFF-A5AB25D209BE}" srcId="{167350E9-CE57-497C-9142-8B7FA783E99F}" destId="{4827446D-D471-4797-A265-0E4639330C9E}" srcOrd="5" destOrd="0" parTransId="{14DA960C-4E7F-44B5-B2FB-438D05F8C223}" sibTransId="{A9B92E96-257F-4C1D-AB61-645E8FA88CC2}"/>
    <dgm:cxn modelId="{6DBD1549-FC49-437D-A1DE-B3724FABEEC3}" srcId="{167350E9-CE57-497C-9142-8B7FA783E99F}" destId="{1DF1604A-84BD-450D-8DC9-C1E32C7B39B3}" srcOrd="4" destOrd="0" parTransId="{AAD30453-2032-4251-8769-2D73FF5824B8}" sibTransId="{3F0FAEBB-83ED-4550-8D10-05B2A54041C2}"/>
    <dgm:cxn modelId="{2849F852-ED6C-4AD5-AD38-54B8B12FE495}" type="presOf" srcId="{4827446D-D471-4797-A265-0E4639330C9E}" destId="{F3649DE0-4129-4244-A71E-1484A98FA8E2}" srcOrd="0" destOrd="0" presId="urn:microsoft.com/office/officeart/2018/2/layout/IconLabelList"/>
    <dgm:cxn modelId="{D8BAC25A-5978-4353-BA95-ECA1DA8DD486}" type="presOf" srcId="{F6510A75-1196-4459-9CF2-F7BED9F924FE}" destId="{D1EA8DFD-6F67-457C-ABD9-3F18323C0C83}" srcOrd="0" destOrd="0" presId="urn:microsoft.com/office/officeart/2018/2/layout/IconLabelList"/>
    <dgm:cxn modelId="{C1663082-6B34-446E-B820-65D32762E6D7}" type="presOf" srcId="{58231C20-F71E-44A6-AD8C-625C17EBA3F3}" destId="{9A0AD873-B5D0-49AF-BEA4-17122C064738}" srcOrd="0" destOrd="0" presId="urn:microsoft.com/office/officeart/2018/2/layout/IconLabelList"/>
    <dgm:cxn modelId="{79B291A5-8D23-49D9-836E-C1EED4A4CA0A}" srcId="{167350E9-CE57-497C-9142-8B7FA783E99F}" destId="{F6510A75-1196-4459-9CF2-F7BED9F924FE}" srcOrd="0" destOrd="0" parTransId="{274300F8-B7A2-4581-B8CD-A257A6480675}" sibTransId="{766912CB-7518-4F77-85D4-92342CF2E6EB}"/>
    <dgm:cxn modelId="{7685F7AE-D217-486E-A713-483B524C2D29}" srcId="{167350E9-CE57-497C-9142-8B7FA783E99F}" destId="{58231C20-F71E-44A6-AD8C-625C17EBA3F3}" srcOrd="1" destOrd="0" parTransId="{E7D5A01F-556D-4B3F-AE86-C86E53F2E921}" sibTransId="{8669F635-B07C-46D7-87BB-3F9B5BF95E20}"/>
    <dgm:cxn modelId="{5A36B3B5-B681-43B0-B2CC-BF436B631F9D}" type="presOf" srcId="{167350E9-CE57-497C-9142-8B7FA783E99F}" destId="{7697F963-8E4B-4D01-AA0A-E2A7ACA10375}" srcOrd="0" destOrd="0" presId="urn:microsoft.com/office/officeart/2018/2/layout/IconLabelList"/>
    <dgm:cxn modelId="{D4098CC9-8D04-4646-BD61-FDAAE08ED9A4}" srcId="{167350E9-CE57-497C-9142-8B7FA783E99F}" destId="{7C590862-B36B-470F-8DEB-3D68AC28A129}" srcOrd="2" destOrd="0" parTransId="{B2BF5004-3B53-4361-B796-190C39FD050C}" sibTransId="{B79E6469-FA66-450E-BB8F-180DFF3585D5}"/>
    <dgm:cxn modelId="{5ACE1C00-F640-4CEB-B977-E818768D3E8A}" type="presParOf" srcId="{7697F963-8E4B-4D01-AA0A-E2A7ACA10375}" destId="{167AB9D3-3C3F-4A19-A04A-AD17770C22DA}" srcOrd="0" destOrd="0" presId="urn:microsoft.com/office/officeart/2018/2/layout/IconLabelList"/>
    <dgm:cxn modelId="{BAED8A3F-1A3C-48DA-80AC-EC4961C16097}" type="presParOf" srcId="{167AB9D3-3C3F-4A19-A04A-AD17770C22DA}" destId="{A8B73E5B-50A3-42F8-8594-FABB3387EACC}" srcOrd="0" destOrd="0" presId="urn:microsoft.com/office/officeart/2018/2/layout/IconLabelList"/>
    <dgm:cxn modelId="{671AA04A-F390-4F8F-9739-A878DDAB847B}" type="presParOf" srcId="{167AB9D3-3C3F-4A19-A04A-AD17770C22DA}" destId="{23805A5E-2CA5-41CB-AD92-F705B1E8A6B7}" srcOrd="1" destOrd="0" presId="urn:microsoft.com/office/officeart/2018/2/layout/IconLabelList"/>
    <dgm:cxn modelId="{23BA0951-2B58-463F-B804-F9588FD670C7}" type="presParOf" srcId="{167AB9D3-3C3F-4A19-A04A-AD17770C22DA}" destId="{D1EA8DFD-6F67-457C-ABD9-3F18323C0C83}" srcOrd="2" destOrd="0" presId="urn:microsoft.com/office/officeart/2018/2/layout/IconLabelList"/>
    <dgm:cxn modelId="{C0D3F887-F31D-47E6-B57F-21BD5B7BC940}" type="presParOf" srcId="{7697F963-8E4B-4D01-AA0A-E2A7ACA10375}" destId="{9D33F1E0-0730-4EE7-88A8-9403ABD605BB}" srcOrd="1" destOrd="0" presId="urn:microsoft.com/office/officeart/2018/2/layout/IconLabelList"/>
    <dgm:cxn modelId="{B213EE8C-31EF-47EB-BA4B-2119252C0077}" type="presParOf" srcId="{7697F963-8E4B-4D01-AA0A-E2A7ACA10375}" destId="{D07BB799-8457-40CB-BBA2-8161555C2A43}" srcOrd="2" destOrd="0" presId="urn:microsoft.com/office/officeart/2018/2/layout/IconLabelList"/>
    <dgm:cxn modelId="{C7BBF78C-E612-45AE-942D-55CFC737AB1C}" type="presParOf" srcId="{D07BB799-8457-40CB-BBA2-8161555C2A43}" destId="{755D50EE-61E6-46E4-91E4-967ECFA6ACD4}" srcOrd="0" destOrd="0" presId="urn:microsoft.com/office/officeart/2018/2/layout/IconLabelList"/>
    <dgm:cxn modelId="{AA6DFE35-DCC6-4769-95F3-31A0662A503B}" type="presParOf" srcId="{D07BB799-8457-40CB-BBA2-8161555C2A43}" destId="{6576418F-CA90-4FD9-96A6-45EF583A6E79}" srcOrd="1" destOrd="0" presId="urn:microsoft.com/office/officeart/2018/2/layout/IconLabelList"/>
    <dgm:cxn modelId="{72CC1562-337B-4F6E-AC5E-F06560BCBBF4}" type="presParOf" srcId="{D07BB799-8457-40CB-BBA2-8161555C2A43}" destId="{9A0AD873-B5D0-49AF-BEA4-17122C064738}" srcOrd="2" destOrd="0" presId="urn:microsoft.com/office/officeart/2018/2/layout/IconLabelList"/>
    <dgm:cxn modelId="{786551B7-2A99-4C6D-AF38-B6000DCB4528}" type="presParOf" srcId="{7697F963-8E4B-4D01-AA0A-E2A7ACA10375}" destId="{FC4DF52E-8888-41B3-B438-B5614053056F}" srcOrd="3" destOrd="0" presId="urn:microsoft.com/office/officeart/2018/2/layout/IconLabelList"/>
    <dgm:cxn modelId="{37F90838-AB4F-41D8-B973-FBEFF23D1257}" type="presParOf" srcId="{7697F963-8E4B-4D01-AA0A-E2A7ACA10375}" destId="{F24F459F-3949-4A39-B3F3-723A969D2A51}" srcOrd="4" destOrd="0" presId="urn:microsoft.com/office/officeart/2018/2/layout/IconLabelList"/>
    <dgm:cxn modelId="{07767FAE-9010-47FD-827B-2CB35E7E9E60}" type="presParOf" srcId="{F24F459F-3949-4A39-B3F3-723A969D2A51}" destId="{32C8E492-1645-4EF8-ABD6-CD83CFAEFA22}" srcOrd="0" destOrd="0" presId="urn:microsoft.com/office/officeart/2018/2/layout/IconLabelList"/>
    <dgm:cxn modelId="{189A69E9-8C34-4608-9925-35ADDA3AC363}" type="presParOf" srcId="{F24F459F-3949-4A39-B3F3-723A969D2A51}" destId="{0B38D48A-931D-428C-96CA-34C278694638}" srcOrd="1" destOrd="0" presId="urn:microsoft.com/office/officeart/2018/2/layout/IconLabelList"/>
    <dgm:cxn modelId="{162AB2D6-CA7B-4E26-A95A-3BC78E6FF98F}" type="presParOf" srcId="{F24F459F-3949-4A39-B3F3-723A969D2A51}" destId="{3130A12F-5B49-4ABE-A11E-59AE765D2F59}" srcOrd="2" destOrd="0" presId="urn:microsoft.com/office/officeart/2018/2/layout/IconLabelList"/>
    <dgm:cxn modelId="{FF11C407-93C5-4375-9C93-FDFBC06F8A94}" type="presParOf" srcId="{7697F963-8E4B-4D01-AA0A-E2A7ACA10375}" destId="{AA189D48-5514-45D9-A17F-ADE51E74F781}" srcOrd="5" destOrd="0" presId="urn:microsoft.com/office/officeart/2018/2/layout/IconLabelList"/>
    <dgm:cxn modelId="{6965D86B-6C5B-45F8-8C73-07493FBE275B}" type="presParOf" srcId="{7697F963-8E4B-4D01-AA0A-E2A7ACA10375}" destId="{B70B5FF0-3021-4CD7-A8DD-D6B46A526E5F}" srcOrd="6" destOrd="0" presId="urn:microsoft.com/office/officeart/2018/2/layout/IconLabelList"/>
    <dgm:cxn modelId="{C8C07037-7E62-4734-93E4-5CF95C84C927}" type="presParOf" srcId="{B70B5FF0-3021-4CD7-A8DD-D6B46A526E5F}" destId="{68AB76A9-FBA6-46B3-9A71-C97F26C7DFD4}" srcOrd="0" destOrd="0" presId="urn:microsoft.com/office/officeart/2018/2/layout/IconLabelList"/>
    <dgm:cxn modelId="{0C3410C0-126F-4955-966A-1555CC9A70D1}" type="presParOf" srcId="{B70B5FF0-3021-4CD7-A8DD-D6B46A526E5F}" destId="{5D148E90-F003-4B63-AC96-E1560781EAF9}" srcOrd="1" destOrd="0" presId="urn:microsoft.com/office/officeart/2018/2/layout/IconLabelList"/>
    <dgm:cxn modelId="{E93D6CED-5C86-4139-840A-67DB0F6693A8}" type="presParOf" srcId="{B70B5FF0-3021-4CD7-A8DD-D6B46A526E5F}" destId="{1CA86543-AD1A-4836-A745-6EEE792C602B}" srcOrd="2" destOrd="0" presId="urn:microsoft.com/office/officeart/2018/2/layout/IconLabelList"/>
    <dgm:cxn modelId="{2AE603A5-84D8-4710-B89B-833CF05CCA4F}" type="presParOf" srcId="{7697F963-8E4B-4D01-AA0A-E2A7ACA10375}" destId="{BD6549B2-6CF8-41D9-AFF9-B980059705DE}" srcOrd="7" destOrd="0" presId="urn:microsoft.com/office/officeart/2018/2/layout/IconLabelList"/>
    <dgm:cxn modelId="{D2397F84-A41C-4A1F-ADF2-52481814C698}" type="presParOf" srcId="{7697F963-8E4B-4D01-AA0A-E2A7ACA10375}" destId="{39A598F5-3A5E-47E8-B23A-52BAB29437B8}" srcOrd="8" destOrd="0" presId="urn:microsoft.com/office/officeart/2018/2/layout/IconLabelList"/>
    <dgm:cxn modelId="{C7780252-1BB3-42E8-8515-028C28E55E7F}" type="presParOf" srcId="{39A598F5-3A5E-47E8-B23A-52BAB29437B8}" destId="{E5F89D8E-508F-4562-9697-55FCFA6F2A0A}" srcOrd="0" destOrd="0" presId="urn:microsoft.com/office/officeart/2018/2/layout/IconLabelList"/>
    <dgm:cxn modelId="{5B327505-27DE-463A-A9C3-EA962BDD4530}" type="presParOf" srcId="{39A598F5-3A5E-47E8-B23A-52BAB29437B8}" destId="{F8CFAFD5-E0E5-46A7-89DA-83996E491116}" srcOrd="1" destOrd="0" presId="urn:microsoft.com/office/officeart/2018/2/layout/IconLabelList"/>
    <dgm:cxn modelId="{204C6040-A378-4CA8-B0B3-80FAEFB757CA}" type="presParOf" srcId="{39A598F5-3A5E-47E8-B23A-52BAB29437B8}" destId="{02B7444F-D31E-4652-A191-9F58C7151433}" srcOrd="2" destOrd="0" presId="urn:microsoft.com/office/officeart/2018/2/layout/IconLabelList"/>
    <dgm:cxn modelId="{FEDE775A-EABD-4CFB-97E8-636738C231DA}" type="presParOf" srcId="{7697F963-8E4B-4D01-AA0A-E2A7ACA10375}" destId="{AD3EC8ED-6752-4551-9A18-4AEF88F2F830}" srcOrd="9" destOrd="0" presId="urn:microsoft.com/office/officeart/2018/2/layout/IconLabelList"/>
    <dgm:cxn modelId="{489FEE68-DBF0-4915-AC20-8BD490018B6F}" type="presParOf" srcId="{7697F963-8E4B-4D01-AA0A-E2A7ACA10375}" destId="{DBFDA7D4-D48D-47E7-A9AF-9E2C748C0DD5}" srcOrd="10" destOrd="0" presId="urn:microsoft.com/office/officeart/2018/2/layout/IconLabelList"/>
    <dgm:cxn modelId="{6AB7DD71-A231-4897-BC2B-E9057AFB0DC9}" type="presParOf" srcId="{DBFDA7D4-D48D-47E7-A9AF-9E2C748C0DD5}" destId="{98DA5EC0-8D45-45A7-B2F3-CF5B14FDFF6A}" srcOrd="0" destOrd="0" presId="urn:microsoft.com/office/officeart/2018/2/layout/IconLabelList"/>
    <dgm:cxn modelId="{1E9C2B0D-5517-4AD8-BD0F-8F5B3DF58106}" type="presParOf" srcId="{DBFDA7D4-D48D-47E7-A9AF-9E2C748C0DD5}" destId="{D346A22F-E759-4A25-BEAC-EA040B84ADB1}" srcOrd="1" destOrd="0" presId="urn:microsoft.com/office/officeart/2018/2/layout/IconLabelList"/>
    <dgm:cxn modelId="{B6B1B38C-05E0-4123-8435-D2DA1E874D7D}" type="presParOf" srcId="{DBFDA7D4-D48D-47E7-A9AF-9E2C748C0DD5}" destId="{F3649DE0-4129-4244-A71E-1484A98FA8E2}"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8E992E-62F5-4B99-84BE-626F971C35D9}"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3F22281F-7EFF-4420-9152-1CD0CC0B36A6}">
      <dgm:prSet/>
      <dgm:spPr/>
      <dgm:t>
        <a:bodyPr/>
        <a:lstStyle/>
        <a:p>
          <a:r>
            <a:rPr lang="en-US" dirty="0"/>
            <a:t>Preliminary timelines, but can change</a:t>
          </a:r>
        </a:p>
      </dgm:t>
    </dgm:pt>
    <dgm:pt modelId="{B9997659-17C1-4AB3-9FCC-42E0423B11C2}" type="parTrans" cxnId="{1953012F-741C-48EB-8044-E81A460C97DD}">
      <dgm:prSet/>
      <dgm:spPr/>
      <dgm:t>
        <a:bodyPr/>
        <a:lstStyle/>
        <a:p>
          <a:endParaRPr lang="en-US"/>
        </a:p>
      </dgm:t>
    </dgm:pt>
    <dgm:pt modelId="{D9DE3681-09FB-4107-8B97-DD6EB2050B88}" type="sibTrans" cxnId="{1953012F-741C-48EB-8044-E81A460C97DD}">
      <dgm:prSet/>
      <dgm:spPr/>
      <dgm:t>
        <a:bodyPr/>
        <a:lstStyle/>
        <a:p>
          <a:endParaRPr lang="en-US"/>
        </a:p>
      </dgm:t>
    </dgm:pt>
    <dgm:pt modelId="{154D8ADC-0B8B-4AD8-84D8-7E6F0C1C7D76}">
      <dgm:prSet/>
      <dgm:spPr/>
      <dgm:t>
        <a:bodyPr/>
        <a:lstStyle/>
        <a:p>
          <a:r>
            <a:rPr lang="en-US" dirty="0"/>
            <a:t>Customer experience might still change</a:t>
          </a:r>
        </a:p>
      </dgm:t>
    </dgm:pt>
    <dgm:pt modelId="{C74C9384-99DE-422B-9C30-1D9FFD36A905}" type="parTrans" cxnId="{A5139CD8-75A0-495E-8849-EB3E9DA534CC}">
      <dgm:prSet/>
      <dgm:spPr/>
      <dgm:t>
        <a:bodyPr/>
        <a:lstStyle/>
        <a:p>
          <a:endParaRPr lang="en-US"/>
        </a:p>
      </dgm:t>
    </dgm:pt>
    <dgm:pt modelId="{8D216A82-7B8F-481C-8D0D-BCE398AB4827}" type="sibTrans" cxnId="{A5139CD8-75A0-495E-8849-EB3E9DA534CC}">
      <dgm:prSet/>
      <dgm:spPr/>
      <dgm:t>
        <a:bodyPr/>
        <a:lstStyle/>
        <a:p>
          <a:endParaRPr lang="en-US"/>
        </a:p>
      </dgm:t>
    </dgm:pt>
    <dgm:pt modelId="{F5E096B1-F928-4DC6-A4C3-8F9F5178C085}">
      <dgm:prSet/>
      <dgm:spPr/>
      <dgm:t>
        <a:bodyPr/>
        <a:lstStyle/>
        <a:p>
          <a:r>
            <a:rPr lang="en-US" dirty="0"/>
            <a:t>Your input is most welcome</a:t>
          </a:r>
        </a:p>
      </dgm:t>
    </dgm:pt>
    <dgm:pt modelId="{61674412-8B3C-4B6B-8576-46D30AC78CA7}" type="parTrans" cxnId="{547FC776-220E-47FF-9C8A-D930ABBC649C}">
      <dgm:prSet/>
      <dgm:spPr/>
      <dgm:t>
        <a:bodyPr/>
        <a:lstStyle/>
        <a:p>
          <a:endParaRPr lang="en-US"/>
        </a:p>
      </dgm:t>
    </dgm:pt>
    <dgm:pt modelId="{D104317C-0566-4153-8794-6C5F6ECB806C}" type="sibTrans" cxnId="{547FC776-220E-47FF-9C8A-D930ABBC649C}">
      <dgm:prSet/>
      <dgm:spPr/>
      <dgm:t>
        <a:bodyPr/>
        <a:lstStyle/>
        <a:p>
          <a:endParaRPr lang="en-US"/>
        </a:p>
      </dgm:t>
    </dgm:pt>
    <dgm:pt modelId="{8F5CB713-B290-4834-AF77-5D5EF5217B13}" type="pres">
      <dgm:prSet presAssocID="{478E992E-62F5-4B99-84BE-626F971C35D9}" presName="root" presStyleCnt="0">
        <dgm:presLayoutVars>
          <dgm:dir/>
          <dgm:resizeHandles val="exact"/>
        </dgm:presLayoutVars>
      </dgm:prSet>
      <dgm:spPr/>
    </dgm:pt>
    <dgm:pt modelId="{86C0684A-5CC0-47C5-B41E-4F3F1E62A620}" type="pres">
      <dgm:prSet presAssocID="{3F22281F-7EFF-4420-9152-1CD0CC0B36A6}" presName="compNode" presStyleCnt="0"/>
      <dgm:spPr/>
    </dgm:pt>
    <dgm:pt modelId="{B0FB2ABE-6D61-4D0A-9B18-90F432B4F475}" type="pres">
      <dgm:prSet presAssocID="{3F22281F-7EFF-4420-9152-1CD0CC0B36A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lip calendar outline"/>
        </a:ext>
      </dgm:extLst>
    </dgm:pt>
    <dgm:pt modelId="{E1110AE8-A61D-44C0-8354-302EB201BB5E}" type="pres">
      <dgm:prSet presAssocID="{3F22281F-7EFF-4420-9152-1CD0CC0B36A6}" presName="spaceRect" presStyleCnt="0"/>
      <dgm:spPr/>
    </dgm:pt>
    <dgm:pt modelId="{12F96DDB-24BC-4CDF-9B62-D236F46F3CDE}" type="pres">
      <dgm:prSet presAssocID="{3F22281F-7EFF-4420-9152-1CD0CC0B36A6}" presName="textRect" presStyleLbl="revTx" presStyleIdx="0" presStyleCnt="3">
        <dgm:presLayoutVars>
          <dgm:chMax val="1"/>
          <dgm:chPref val="1"/>
        </dgm:presLayoutVars>
      </dgm:prSet>
      <dgm:spPr/>
    </dgm:pt>
    <dgm:pt modelId="{59BFE215-30F1-4C2F-9F9C-ED6400A02E93}" type="pres">
      <dgm:prSet presAssocID="{D9DE3681-09FB-4107-8B97-DD6EB2050B88}" presName="sibTrans" presStyleCnt="0"/>
      <dgm:spPr/>
    </dgm:pt>
    <dgm:pt modelId="{C5F726DA-9433-4515-94E0-1A5D452D7116}" type="pres">
      <dgm:prSet presAssocID="{154D8ADC-0B8B-4AD8-84D8-7E6F0C1C7D76}" presName="compNode" presStyleCnt="0"/>
      <dgm:spPr/>
    </dgm:pt>
    <dgm:pt modelId="{1EE32601-6E51-48E6-AF84-42DE064A5FA0}" type="pres">
      <dgm:prSet presAssocID="{154D8ADC-0B8B-4AD8-84D8-7E6F0C1C7D7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opwatch 66% outline"/>
        </a:ext>
      </dgm:extLst>
    </dgm:pt>
    <dgm:pt modelId="{8E5412BF-5B6A-441E-BABC-50438A57921B}" type="pres">
      <dgm:prSet presAssocID="{154D8ADC-0B8B-4AD8-84D8-7E6F0C1C7D76}" presName="spaceRect" presStyleCnt="0"/>
      <dgm:spPr/>
    </dgm:pt>
    <dgm:pt modelId="{4D912776-7D05-429C-B398-BC5A30C64523}" type="pres">
      <dgm:prSet presAssocID="{154D8ADC-0B8B-4AD8-84D8-7E6F0C1C7D76}" presName="textRect" presStyleLbl="revTx" presStyleIdx="1" presStyleCnt="3">
        <dgm:presLayoutVars>
          <dgm:chMax val="1"/>
          <dgm:chPref val="1"/>
        </dgm:presLayoutVars>
      </dgm:prSet>
      <dgm:spPr/>
    </dgm:pt>
    <dgm:pt modelId="{F2C5B054-AE22-49C8-9D1F-CEFA6A0A1E43}" type="pres">
      <dgm:prSet presAssocID="{8D216A82-7B8F-481C-8D0D-BCE398AB4827}" presName="sibTrans" presStyleCnt="0"/>
      <dgm:spPr/>
    </dgm:pt>
    <dgm:pt modelId="{3E0840B1-BFBE-493B-ACF3-463D3E2285BB}" type="pres">
      <dgm:prSet presAssocID="{F5E096B1-F928-4DC6-A4C3-8F9F5178C085}" presName="compNode" presStyleCnt="0"/>
      <dgm:spPr/>
    </dgm:pt>
    <dgm:pt modelId="{841EC988-FA95-4B0D-A21B-BCA70921759A}" type="pres">
      <dgm:prSet presAssocID="{F5E096B1-F928-4DC6-A4C3-8F9F5178C085}"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ustomer review outline"/>
        </a:ext>
      </dgm:extLst>
    </dgm:pt>
    <dgm:pt modelId="{0142E29D-4835-4DE6-B7A0-703BC67754C5}" type="pres">
      <dgm:prSet presAssocID="{F5E096B1-F928-4DC6-A4C3-8F9F5178C085}" presName="spaceRect" presStyleCnt="0"/>
      <dgm:spPr/>
    </dgm:pt>
    <dgm:pt modelId="{E4F0CBAF-743B-45CC-971E-E370874F413D}" type="pres">
      <dgm:prSet presAssocID="{F5E096B1-F928-4DC6-A4C3-8F9F5178C085}" presName="textRect" presStyleLbl="revTx" presStyleIdx="2" presStyleCnt="3">
        <dgm:presLayoutVars>
          <dgm:chMax val="1"/>
          <dgm:chPref val="1"/>
        </dgm:presLayoutVars>
      </dgm:prSet>
      <dgm:spPr/>
    </dgm:pt>
  </dgm:ptLst>
  <dgm:cxnLst>
    <dgm:cxn modelId="{14AAB307-C1CF-4D1D-A6CD-00B0FEFAA14C}" type="presOf" srcId="{F5E096B1-F928-4DC6-A4C3-8F9F5178C085}" destId="{E4F0CBAF-743B-45CC-971E-E370874F413D}" srcOrd="0" destOrd="0" presId="urn:microsoft.com/office/officeart/2018/2/layout/IconLabelList"/>
    <dgm:cxn modelId="{1953012F-741C-48EB-8044-E81A460C97DD}" srcId="{478E992E-62F5-4B99-84BE-626F971C35D9}" destId="{3F22281F-7EFF-4420-9152-1CD0CC0B36A6}" srcOrd="0" destOrd="0" parTransId="{B9997659-17C1-4AB3-9FCC-42E0423B11C2}" sibTransId="{D9DE3681-09FB-4107-8B97-DD6EB2050B88}"/>
    <dgm:cxn modelId="{547FC776-220E-47FF-9C8A-D930ABBC649C}" srcId="{478E992E-62F5-4B99-84BE-626F971C35D9}" destId="{F5E096B1-F928-4DC6-A4C3-8F9F5178C085}" srcOrd="2" destOrd="0" parTransId="{61674412-8B3C-4B6B-8576-46D30AC78CA7}" sibTransId="{D104317C-0566-4153-8794-6C5F6ECB806C}"/>
    <dgm:cxn modelId="{D1E1D277-DB25-4FEB-B92B-6AA69654175C}" type="presOf" srcId="{154D8ADC-0B8B-4AD8-84D8-7E6F0C1C7D76}" destId="{4D912776-7D05-429C-B398-BC5A30C64523}" srcOrd="0" destOrd="0" presId="urn:microsoft.com/office/officeart/2018/2/layout/IconLabelList"/>
    <dgm:cxn modelId="{BB67FEAF-898E-4654-A7F9-00EC5EF326D5}" type="presOf" srcId="{3F22281F-7EFF-4420-9152-1CD0CC0B36A6}" destId="{12F96DDB-24BC-4CDF-9B62-D236F46F3CDE}" srcOrd="0" destOrd="0" presId="urn:microsoft.com/office/officeart/2018/2/layout/IconLabelList"/>
    <dgm:cxn modelId="{0F67C0B4-6B31-41C6-B5E1-2DCEAE6099B7}" type="presOf" srcId="{478E992E-62F5-4B99-84BE-626F971C35D9}" destId="{8F5CB713-B290-4834-AF77-5D5EF5217B13}" srcOrd="0" destOrd="0" presId="urn:microsoft.com/office/officeart/2018/2/layout/IconLabelList"/>
    <dgm:cxn modelId="{A5139CD8-75A0-495E-8849-EB3E9DA534CC}" srcId="{478E992E-62F5-4B99-84BE-626F971C35D9}" destId="{154D8ADC-0B8B-4AD8-84D8-7E6F0C1C7D76}" srcOrd="1" destOrd="0" parTransId="{C74C9384-99DE-422B-9C30-1D9FFD36A905}" sibTransId="{8D216A82-7B8F-481C-8D0D-BCE398AB4827}"/>
    <dgm:cxn modelId="{E4EB7F5E-D6B4-4252-8980-79E24DAE005A}" type="presParOf" srcId="{8F5CB713-B290-4834-AF77-5D5EF5217B13}" destId="{86C0684A-5CC0-47C5-B41E-4F3F1E62A620}" srcOrd="0" destOrd="0" presId="urn:microsoft.com/office/officeart/2018/2/layout/IconLabelList"/>
    <dgm:cxn modelId="{3CD2D9A7-910D-4CD9-9E73-AF1FF5851135}" type="presParOf" srcId="{86C0684A-5CC0-47C5-B41E-4F3F1E62A620}" destId="{B0FB2ABE-6D61-4D0A-9B18-90F432B4F475}" srcOrd="0" destOrd="0" presId="urn:microsoft.com/office/officeart/2018/2/layout/IconLabelList"/>
    <dgm:cxn modelId="{0763FB45-4D22-45C7-9627-C64388B771C0}" type="presParOf" srcId="{86C0684A-5CC0-47C5-B41E-4F3F1E62A620}" destId="{E1110AE8-A61D-44C0-8354-302EB201BB5E}" srcOrd="1" destOrd="0" presId="urn:microsoft.com/office/officeart/2018/2/layout/IconLabelList"/>
    <dgm:cxn modelId="{76478C34-DDB2-41F0-8EC1-BCF1743D217F}" type="presParOf" srcId="{86C0684A-5CC0-47C5-B41E-4F3F1E62A620}" destId="{12F96DDB-24BC-4CDF-9B62-D236F46F3CDE}" srcOrd="2" destOrd="0" presId="urn:microsoft.com/office/officeart/2018/2/layout/IconLabelList"/>
    <dgm:cxn modelId="{CDC96C89-BA80-424A-B1D9-3A16DF563FE8}" type="presParOf" srcId="{8F5CB713-B290-4834-AF77-5D5EF5217B13}" destId="{59BFE215-30F1-4C2F-9F9C-ED6400A02E93}" srcOrd="1" destOrd="0" presId="urn:microsoft.com/office/officeart/2018/2/layout/IconLabelList"/>
    <dgm:cxn modelId="{57A3162D-EE0B-4B41-9DDB-714E2AC2FCD6}" type="presParOf" srcId="{8F5CB713-B290-4834-AF77-5D5EF5217B13}" destId="{C5F726DA-9433-4515-94E0-1A5D452D7116}" srcOrd="2" destOrd="0" presId="urn:microsoft.com/office/officeart/2018/2/layout/IconLabelList"/>
    <dgm:cxn modelId="{EEF0DCBE-D133-4C00-86D9-376B50BC0837}" type="presParOf" srcId="{C5F726DA-9433-4515-94E0-1A5D452D7116}" destId="{1EE32601-6E51-48E6-AF84-42DE064A5FA0}" srcOrd="0" destOrd="0" presId="urn:microsoft.com/office/officeart/2018/2/layout/IconLabelList"/>
    <dgm:cxn modelId="{3F19C6FA-1895-430A-A27C-0EBF962BD2FC}" type="presParOf" srcId="{C5F726DA-9433-4515-94E0-1A5D452D7116}" destId="{8E5412BF-5B6A-441E-BABC-50438A57921B}" srcOrd="1" destOrd="0" presId="urn:microsoft.com/office/officeart/2018/2/layout/IconLabelList"/>
    <dgm:cxn modelId="{C7498956-6BB4-4990-AA70-4933D702DFDB}" type="presParOf" srcId="{C5F726DA-9433-4515-94E0-1A5D452D7116}" destId="{4D912776-7D05-429C-B398-BC5A30C64523}" srcOrd="2" destOrd="0" presId="urn:microsoft.com/office/officeart/2018/2/layout/IconLabelList"/>
    <dgm:cxn modelId="{BF44E0C8-0409-4D64-8FC4-DD638AD03D83}" type="presParOf" srcId="{8F5CB713-B290-4834-AF77-5D5EF5217B13}" destId="{F2C5B054-AE22-49C8-9D1F-CEFA6A0A1E43}" srcOrd="3" destOrd="0" presId="urn:microsoft.com/office/officeart/2018/2/layout/IconLabelList"/>
    <dgm:cxn modelId="{322C5255-4B44-4CE1-A02B-8A3AAA9761AF}" type="presParOf" srcId="{8F5CB713-B290-4834-AF77-5D5EF5217B13}" destId="{3E0840B1-BFBE-493B-ACF3-463D3E2285BB}" srcOrd="4" destOrd="0" presId="urn:microsoft.com/office/officeart/2018/2/layout/IconLabelList"/>
    <dgm:cxn modelId="{7A191E96-AD55-46E2-BFE0-233D14C3121E}" type="presParOf" srcId="{3E0840B1-BFBE-493B-ACF3-463D3E2285BB}" destId="{841EC988-FA95-4B0D-A21B-BCA70921759A}" srcOrd="0" destOrd="0" presId="urn:microsoft.com/office/officeart/2018/2/layout/IconLabelList"/>
    <dgm:cxn modelId="{E94590AD-0701-4CB4-B0D6-B6E9589D1245}" type="presParOf" srcId="{3E0840B1-BFBE-493B-ACF3-463D3E2285BB}" destId="{0142E29D-4835-4DE6-B7A0-703BC67754C5}" srcOrd="1" destOrd="0" presId="urn:microsoft.com/office/officeart/2018/2/layout/IconLabelList"/>
    <dgm:cxn modelId="{42D6695D-F025-4C10-AD3F-6B3B19353B23}" type="presParOf" srcId="{3E0840B1-BFBE-493B-ACF3-463D3E2285BB}" destId="{E4F0CBAF-743B-45CC-971E-E370874F413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8E992E-62F5-4B99-84BE-626F971C35D9}"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3F22281F-7EFF-4420-9152-1CD0CC0B36A6}">
      <dgm:prSet/>
      <dgm:spPr/>
      <dgm:t>
        <a:bodyPr/>
        <a:lstStyle/>
        <a:p>
          <a:r>
            <a:rPr lang="en-US" dirty="0"/>
            <a:t>No timelines to share yet, </a:t>
          </a:r>
          <a:br>
            <a:rPr lang="en-US" dirty="0"/>
          </a:br>
          <a:r>
            <a:rPr lang="en-US" dirty="0"/>
            <a:t>no promises being made, </a:t>
          </a:r>
          <a:br>
            <a:rPr lang="en-US" dirty="0"/>
          </a:br>
          <a:r>
            <a:rPr lang="en-US" dirty="0"/>
            <a:t>still in design phase</a:t>
          </a:r>
        </a:p>
      </dgm:t>
    </dgm:pt>
    <dgm:pt modelId="{B9997659-17C1-4AB3-9FCC-42E0423B11C2}" type="parTrans" cxnId="{1953012F-741C-48EB-8044-E81A460C97DD}">
      <dgm:prSet/>
      <dgm:spPr/>
      <dgm:t>
        <a:bodyPr/>
        <a:lstStyle/>
        <a:p>
          <a:endParaRPr lang="en-US"/>
        </a:p>
      </dgm:t>
    </dgm:pt>
    <dgm:pt modelId="{D9DE3681-09FB-4107-8B97-DD6EB2050B88}" type="sibTrans" cxnId="{1953012F-741C-48EB-8044-E81A460C97DD}">
      <dgm:prSet/>
      <dgm:spPr/>
      <dgm:t>
        <a:bodyPr/>
        <a:lstStyle/>
        <a:p>
          <a:endParaRPr lang="en-US"/>
        </a:p>
      </dgm:t>
    </dgm:pt>
    <dgm:pt modelId="{154D8ADC-0B8B-4AD8-84D8-7E6F0C1C7D76}">
      <dgm:prSet/>
      <dgm:spPr/>
      <dgm:t>
        <a:bodyPr/>
        <a:lstStyle/>
        <a:p>
          <a:r>
            <a:rPr lang="en-US"/>
            <a:t>Things will change as we go forward</a:t>
          </a:r>
        </a:p>
      </dgm:t>
    </dgm:pt>
    <dgm:pt modelId="{C74C9384-99DE-422B-9C30-1D9FFD36A905}" type="parTrans" cxnId="{A5139CD8-75A0-495E-8849-EB3E9DA534CC}">
      <dgm:prSet/>
      <dgm:spPr/>
      <dgm:t>
        <a:bodyPr/>
        <a:lstStyle/>
        <a:p>
          <a:endParaRPr lang="en-US"/>
        </a:p>
      </dgm:t>
    </dgm:pt>
    <dgm:pt modelId="{8D216A82-7B8F-481C-8D0D-BCE398AB4827}" type="sibTrans" cxnId="{A5139CD8-75A0-495E-8849-EB3E9DA534CC}">
      <dgm:prSet/>
      <dgm:spPr/>
      <dgm:t>
        <a:bodyPr/>
        <a:lstStyle/>
        <a:p>
          <a:endParaRPr lang="en-US"/>
        </a:p>
      </dgm:t>
    </dgm:pt>
    <dgm:pt modelId="{F5E096B1-F928-4DC6-A4C3-8F9F5178C085}">
      <dgm:prSet/>
      <dgm:spPr/>
      <dgm:t>
        <a:bodyPr/>
        <a:lstStyle/>
        <a:p>
          <a:r>
            <a:rPr lang="en-US"/>
            <a:t>Your input is most welcome</a:t>
          </a:r>
        </a:p>
      </dgm:t>
    </dgm:pt>
    <dgm:pt modelId="{61674412-8B3C-4B6B-8576-46D30AC78CA7}" type="parTrans" cxnId="{547FC776-220E-47FF-9C8A-D930ABBC649C}">
      <dgm:prSet/>
      <dgm:spPr/>
      <dgm:t>
        <a:bodyPr/>
        <a:lstStyle/>
        <a:p>
          <a:endParaRPr lang="en-US"/>
        </a:p>
      </dgm:t>
    </dgm:pt>
    <dgm:pt modelId="{D104317C-0566-4153-8794-6C5F6ECB806C}" type="sibTrans" cxnId="{547FC776-220E-47FF-9C8A-D930ABBC649C}">
      <dgm:prSet/>
      <dgm:spPr/>
      <dgm:t>
        <a:bodyPr/>
        <a:lstStyle/>
        <a:p>
          <a:endParaRPr lang="en-US"/>
        </a:p>
      </dgm:t>
    </dgm:pt>
    <dgm:pt modelId="{8F5CB713-B290-4834-AF77-5D5EF5217B13}" type="pres">
      <dgm:prSet presAssocID="{478E992E-62F5-4B99-84BE-626F971C35D9}" presName="root" presStyleCnt="0">
        <dgm:presLayoutVars>
          <dgm:dir/>
          <dgm:resizeHandles val="exact"/>
        </dgm:presLayoutVars>
      </dgm:prSet>
      <dgm:spPr/>
    </dgm:pt>
    <dgm:pt modelId="{86C0684A-5CC0-47C5-B41E-4F3F1E62A620}" type="pres">
      <dgm:prSet presAssocID="{3F22281F-7EFF-4420-9152-1CD0CC0B36A6}" presName="compNode" presStyleCnt="0"/>
      <dgm:spPr/>
    </dgm:pt>
    <dgm:pt modelId="{B0FB2ABE-6D61-4D0A-9B18-90F432B4F475}" type="pres">
      <dgm:prSet presAssocID="{3F22281F-7EFF-4420-9152-1CD0CC0B36A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lip calendar outline"/>
        </a:ext>
      </dgm:extLst>
    </dgm:pt>
    <dgm:pt modelId="{E1110AE8-A61D-44C0-8354-302EB201BB5E}" type="pres">
      <dgm:prSet presAssocID="{3F22281F-7EFF-4420-9152-1CD0CC0B36A6}" presName="spaceRect" presStyleCnt="0"/>
      <dgm:spPr/>
    </dgm:pt>
    <dgm:pt modelId="{12F96DDB-24BC-4CDF-9B62-D236F46F3CDE}" type="pres">
      <dgm:prSet presAssocID="{3F22281F-7EFF-4420-9152-1CD0CC0B36A6}" presName="textRect" presStyleLbl="revTx" presStyleIdx="0" presStyleCnt="3">
        <dgm:presLayoutVars>
          <dgm:chMax val="1"/>
          <dgm:chPref val="1"/>
        </dgm:presLayoutVars>
      </dgm:prSet>
      <dgm:spPr/>
    </dgm:pt>
    <dgm:pt modelId="{59BFE215-30F1-4C2F-9F9C-ED6400A02E93}" type="pres">
      <dgm:prSet presAssocID="{D9DE3681-09FB-4107-8B97-DD6EB2050B88}" presName="sibTrans" presStyleCnt="0"/>
      <dgm:spPr/>
    </dgm:pt>
    <dgm:pt modelId="{C5F726DA-9433-4515-94E0-1A5D452D7116}" type="pres">
      <dgm:prSet presAssocID="{154D8ADC-0B8B-4AD8-84D8-7E6F0C1C7D76}" presName="compNode" presStyleCnt="0"/>
      <dgm:spPr/>
    </dgm:pt>
    <dgm:pt modelId="{1EE32601-6E51-48E6-AF84-42DE064A5FA0}" type="pres">
      <dgm:prSet presAssocID="{154D8ADC-0B8B-4AD8-84D8-7E6F0C1C7D7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opwatch 66% outline"/>
        </a:ext>
      </dgm:extLst>
    </dgm:pt>
    <dgm:pt modelId="{8E5412BF-5B6A-441E-BABC-50438A57921B}" type="pres">
      <dgm:prSet presAssocID="{154D8ADC-0B8B-4AD8-84D8-7E6F0C1C7D76}" presName="spaceRect" presStyleCnt="0"/>
      <dgm:spPr/>
    </dgm:pt>
    <dgm:pt modelId="{4D912776-7D05-429C-B398-BC5A30C64523}" type="pres">
      <dgm:prSet presAssocID="{154D8ADC-0B8B-4AD8-84D8-7E6F0C1C7D76}" presName="textRect" presStyleLbl="revTx" presStyleIdx="1" presStyleCnt="3">
        <dgm:presLayoutVars>
          <dgm:chMax val="1"/>
          <dgm:chPref val="1"/>
        </dgm:presLayoutVars>
      </dgm:prSet>
      <dgm:spPr/>
    </dgm:pt>
    <dgm:pt modelId="{F2C5B054-AE22-49C8-9D1F-CEFA6A0A1E43}" type="pres">
      <dgm:prSet presAssocID="{8D216A82-7B8F-481C-8D0D-BCE398AB4827}" presName="sibTrans" presStyleCnt="0"/>
      <dgm:spPr/>
    </dgm:pt>
    <dgm:pt modelId="{3E0840B1-BFBE-493B-ACF3-463D3E2285BB}" type="pres">
      <dgm:prSet presAssocID="{F5E096B1-F928-4DC6-A4C3-8F9F5178C085}" presName="compNode" presStyleCnt="0"/>
      <dgm:spPr/>
    </dgm:pt>
    <dgm:pt modelId="{841EC988-FA95-4B0D-A21B-BCA70921759A}" type="pres">
      <dgm:prSet presAssocID="{F5E096B1-F928-4DC6-A4C3-8F9F5178C085}"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ustomer review outline"/>
        </a:ext>
      </dgm:extLst>
    </dgm:pt>
    <dgm:pt modelId="{0142E29D-4835-4DE6-B7A0-703BC67754C5}" type="pres">
      <dgm:prSet presAssocID="{F5E096B1-F928-4DC6-A4C3-8F9F5178C085}" presName="spaceRect" presStyleCnt="0"/>
      <dgm:spPr/>
    </dgm:pt>
    <dgm:pt modelId="{E4F0CBAF-743B-45CC-971E-E370874F413D}" type="pres">
      <dgm:prSet presAssocID="{F5E096B1-F928-4DC6-A4C3-8F9F5178C085}" presName="textRect" presStyleLbl="revTx" presStyleIdx="2" presStyleCnt="3">
        <dgm:presLayoutVars>
          <dgm:chMax val="1"/>
          <dgm:chPref val="1"/>
        </dgm:presLayoutVars>
      </dgm:prSet>
      <dgm:spPr/>
    </dgm:pt>
  </dgm:ptLst>
  <dgm:cxnLst>
    <dgm:cxn modelId="{14AAB307-C1CF-4D1D-A6CD-00B0FEFAA14C}" type="presOf" srcId="{F5E096B1-F928-4DC6-A4C3-8F9F5178C085}" destId="{E4F0CBAF-743B-45CC-971E-E370874F413D}" srcOrd="0" destOrd="0" presId="urn:microsoft.com/office/officeart/2018/2/layout/IconLabelList"/>
    <dgm:cxn modelId="{1953012F-741C-48EB-8044-E81A460C97DD}" srcId="{478E992E-62F5-4B99-84BE-626F971C35D9}" destId="{3F22281F-7EFF-4420-9152-1CD0CC0B36A6}" srcOrd="0" destOrd="0" parTransId="{B9997659-17C1-4AB3-9FCC-42E0423B11C2}" sibTransId="{D9DE3681-09FB-4107-8B97-DD6EB2050B88}"/>
    <dgm:cxn modelId="{547FC776-220E-47FF-9C8A-D930ABBC649C}" srcId="{478E992E-62F5-4B99-84BE-626F971C35D9}" destId="{F5E096B1-F928-4DC6-A4C3-8F9F5178C085}" srcOrd="2" destOrd="0" parTransId="{61674412-8B3C-4B6B-8576-46D30AC78CA7}" sibTransId="{D104317C-0566-4153-8794-6C5F6ECB806C}"/>
    <dgm:cxn modelId="{D1E1D277-DB25-4FEB-B92B-6AA69654175C}" type="presOf" srcId="{154D8ADC-0B8B-4AD8-84D8-7E6F0C1C7D76}" destId="{4D912776-7D05-429C-B398-BC5A30C64523}" srcOrd="0" destOrd="0" presId="urn:microsoft.com/office/officeart/2018/2/layout/IconLabelList"/>
    <dgm:cxn modelId="{BB67FEAF-898E-4654-A7F9-00EC5EF326D5}" type="presOf" srcId="{3F22281F-7EFF-4420-9152-1CD0CC0B36A6}" destId="{12F96DDB-24BC-4CDF-9B62-D236F46F3CDE}" srcOrd="0" destOrd="0" presId="urn:microsoft.com/office/officeart/2018/2/layout/IconLabelList"/>
    <dgm:cxn modelId="{0F67C0B4-6B31-41C6-B5E1-2DCEAE6099B7}" type="presOf" srcId="{478E992E-62F5-4B99-84BE-626F971C35D9}" destId="{8F5CB713-B290-4834-AF77-5D5EF5217B13}" srcOrd="0" destOrd="0" presId="urn:microsoft.com/office/officeart/2018/2/layout/IconLabelList"/>
    <dgm:cxn modelId="{A5139CD8-75A0-495E-8849-EB3E9DA534CC}" srcId="{478E992E-62F5-4B99-84BE-626F971C35D9}" destId="{154D8ADC-0B8B-4AD8-84D8-7E6F0C1C7D76}" srcOrd="1" destOrd="0" parTransId="{C74C9384-99DE-422B-9C30-1D9FFD36A905}" sibTransId="{8D216A82-7B8F-481C-8D0D-BCE398AB4827}"/>
    <dgm:cxn modelId="{E4EB7F5E-D6B4-4252-8980-79E24DAE005A}" type="presParOf" srcId="{8F5CB713-B290-4834-AF77-5D5EF5217B13}" destId="{86C0684A-5CC0-47C5-B41E-4F3F1E62A620}" srcOrd="0" destOrd="0" presId="urn:microsoft.com/office/officeart/2018/2/layout/IconLabelList"/>
    <dgm:cxn modelId="{3CD2D9A7-910D-4CD9-9E73-AF1FF5851135}" type="presParOf" srcId="{86C0684A-5CC0-47C5-B41E-4F3F1E62A620}" destId="{B0FB2ABE-6D61-4D0A-9B18-90F432B4F475}" srcOrd="0" destOrd="0" presId="urn:microsoft.com/office/officeart/2018/2/layout/IconLabelList"/>
    <dgm:cxn modelId="{0763FB45-4D22-45C7-9627-C64388B771C0}" type="presParOf" srcId="{86C0684A-5CC0-47C5-B41E-4F3F1E62A620}" destId="{E1110AE8-A61D-44C0-8354-302EB201BB5E}" srcOrd="1" destOrd="0" presId="urn:microsoft.com/office/officeart/2018/2/layout/IconLabelList"/>
    <dgm:cxn modelId="{76478C34-DDB2-41F0-8EC1-BCF1743D217F}" type="presParOf" srcId="{86C0684A-5CC0-47C5-B41E-4F3F1E62A620}" destId="{12F96DDB-24BC-4CDF-9B62-D236F46F3CDE}" srcOrd="2" destOrd="0" presId="urn:microsoft.com/office/officeart/2018/2/layout/IconLabelList"/>
    <dgm:cxn modelId="{CDC96C89-BA80-424A-B1D9-3A16DF563FE8}" type="presParOf" srcId="{8F5CB713-B290-4834-AF77-5D5EF5217B13}" destId="{59BFE215-30F1-4C2F-9F9C-ED6400A02E93}" srcOrd="1" destOrd="0" presId="urn:microsoft.com/office/officeart/2018/2/layout/IconLabelList"/>
    <dgm:cxn modelId="{57A3162D-EE0B-4B41-9DDB-714E2AC2FCD6}" type="presParOf" srcId="{8F5CB713-B290-4834-AF77-5D5EF5217B13}" destId="{C5F726DA-9433-4515-94E0-1A5D452D7116}" srcOrd="2" destOrd="0" presId="urn:microsoft.com/office/officeart/2018/2/layout/IconLabelList"/>
    <dgm:cxn modelId="{EEF0DCBE-D133-4C00-86D9-376B50BC0837}" type="presParOf" srcId="{C5F726DA-9433-4515-94E0-1A5D452D7116}" destId="{1EE32601-6E51-48E6-AF84-42DE064A5FA0}" srcOrd="0" destOrd="0" presId="urn:microsoft.com/office/officeart/2018/2/layout/IconLabelList"/>
    <dgm:cxn modelId="{3F19C6FA-1895-430A-A27C-0EBF962BD2FC}" type="presParOf" srcId="{C5F726DA-9433-4515-94E0-1A5D452D7116}" destId="{8E5412BF-5B6A-441E-BABC-50438A57921B}" srcOrd="1" destOrd="0" presId="urn:microsoft.com/office/officeart/2018/2/layout/IconLabelList"/>
    <dgm:cxn modelId="{C7498956-6BB4-4990-AA70-4933D702DFDB}" type="presParOf" srcId="{C5F726DA-9433-4515-94E0-1A5D452D7116}" destId="{4D912776-7D05-429C-B398-BC5A30C64523}" srcOrd="2" destOrd="0" presId="urn:microsoft.com/office/officeart/2018/2/layout/IconLabelList"/>
    <dgm:cxn modelId="{BF44E0C8-0409-4D64-8FC4-DD638AD03D83}" type="presParOf" srcId="{8F5CB713-B290-4834-AF77-5D5EF5217B13}" destId="{F2C5B054-AE22-49C8-9D1F-CEFA6A0A1E43}" srcOrd="3" destOrd="0" presId="urn:microsoft.com/office/officeart/2018/2/layout/IconLabelList"/>
    <dgm:cxn modelId="{322C5255-4B44-4CE1-A02B-8A3AAA9761AF}" type="presParOf" srcId="{8F5CB713-B290-4834-AF77-5D5EF5217B13}" destId="{3E0840B1-BFBE-493B-ACF3-463D3E2285BB}" srcOrd="4" destOrd="0" presId="urn:microsoft.com/office/officeart/2018/2/layout/IconLabelList"/>
    <dgm:cxn modelId="{7A191E96-AD55-46E2-BFE0-233D14C3121E}" type="presParOf" srcId="{3E0840B1-BFBE-493B-ACF3-463D3E2285BB}" destId="{841EC988-FA95-4B0D-A21B-BCA70921759A}" srcOrd="0" destOrd="0" presId="urn:microsoft.com/office/officeart/2018/2/layout/IconLabelList"/>
    <dgm:cxn modelId="{E94590AD-0701-4CB4-B0D6-B6E9589D1245}" type="presParOf" srcId="{3E0840B1-BFBE-493B-ACF3-463D3E2285BB}" destId="{0142E29D-4835-4DE6-B7A0-703BC67754C5}" srcOrd="1" destOrd="0" presId="urn:microsoft.com/office/officeart/2018/2/layout/IconLabelList"/>
    <dgm:cxn modelId="{42D6695D-F025-4C10-AD3F-6B3B19353B23}" type="presParOf" srcId="{3E0840B1-BFBE-493B-ACF3-463D3E2285BB}" destId="{E4F0CBAF-743B-45CC-971E-E370874F413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353675-72D4-475E-916D-DC7FB01B534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F08B854-6CBE-4BBF-8277-C193E3370B53}">
      <dgm:prSet/>
      <dgm:spPr/>
      <dgm:t>
        <a:bodyPr/>
        <a:lstStyle/>
        <a:p>
          <a:pPr>
            <a:lnSpc>
              <a:spcPct val="100000"/>
            </a:lnSpc>
          </a:pPr>
          <a:r>
            <a:rPr lang="en-US"/>
            <a:t>Built for reliability and resilience</a:t>
          </a:r>
        </a:p>
      </dgm:t>
    </dgm:pt>
    <dgm:pt modelId="{A56087E4-183F-4F9D-902D-4F23558F12F3}" type="parTrans" cxnId="{467BCACC-CD7D-4FA5-87DD-B193F8885B02}">
      <dgm:prSet/>
      <dgm:spPr/>
      <dgm:t>
        <a:bodyPr/>
        <a:lstStyle/>
        <a:p>
          <a:endParaRPr lang="en-US"/>
        </a:p>
      </dgm:t>
    </dgm:pt>
    <dgm:pt modelId="{8E698299-A3B7-41E2-BCE5-BC3B9575EC0C}" type="sibTrans" cxnId="{467BCACC-CD7D-4FA5-87DD-B193F8885B02}">
      <dgm:prSet/>
      <dgm:spPr/>
      <dgm:t>
        <a:bodyPr/>
        <a:lstStyle/>
        <a:p>
          <a:endParaRPr lang="en-US"/>
        </a:p>
      </dgm:t>
    </dgm:pt>
    <dgm:pt modelId="{929CA145-D26B-4240-B0F7-59498744410F}">
      <dgm:prSet/>
      <dgm:spPr/>
      <dgm:t>
        <a:bodyPr/>
        <a:lstStyle/>
        <a:p>
          <a:pPr>
            <a:lnSpc>
              <a:spcPct val="100000"/>
            </a:lnSpc>
          </a:pPr>
          <a:r>
            <a:rPr lang="en-US"/>
            <a:t>We are continuously evolving</a:t>
          </a:r>
        </a:p>
      </dgm:t>
    </dgm:pt>
    <dgm:pt modelId="{90BDE22F-3AC8-445A-A144-2B62CF9E24A3}" type="parTrans" cxnId="{38D50684-E70F-47AB-898E-C8824D2662D5}">
      <dgm:prSet/>
      <dgm:spPr/>
      <dgm:t>
        <a:bodyPr/>
        <a:lstStyle/>
        <a:p>
          <a:endParaRPr lang="en-US"/>
        </a:p>
      </dgm:t>
    </dgm:pt>
    <dgm:pt modelId="{253A6A7F-0FF3-43BB-BBC8-E405D64750C1}" type="sibTrans" cxnId="{38D50684-E70F-47AB-898E-C8824D2662D5}">
      <dgm:prSet/>
      <dgm:spPr/>
      <dgm:t>
        <a:bodyPr/>
        <a:lstStyle/>
        <a:p>
          <a:endParaRPr lang="en-US"/>
        </a:p>
      </dgm:t>
    </dgm:pt>
    <dgm:pt modelId="{47F646AD-AB75-454E-B56E-BFB1C0249A83}">
      <dgm:prSet/>
      <dgm:spPr/>
      <dgm:t>
        <a:bodyPr/>
        <a:lstStyle/>
        <a:p>
          <a:pPr>
            <a:lnSpc>
              <a:spcPct val="100000"/>
            </a:lnSpc>
          </a:pPr>
          <a:r>
            <a:rPr lang="en-US" dirty="0"/>
            <a:t>Provide your feedback</a:t>
          </a:r>
        </a:p>
      </dgm:t>
    </dgm:pt>
    <dgm:pt modelId="{E70E3A15-C2AD-4A76-A1DF-EF785924D2B5}" type="parTrans" cxnId="{F171DBC7-A7EE-479D-9706-93AEA0401E71}">
      <dgm:prSet/>
      <dgm:spPr/>
      <dgm:t>
        <a:bodyPr/>
        <a:lstStyle/>
        <a:p>
          <a:endParaRPr lang="en-US"/>
        </a:p>
      </dgm:t>
    </dgm:pt>
    <dgm:pt modelId="{0842CD5F-6932-4A24-984C-9ECFC687823E}" type="sibTrans" cxnId="{F171DBC7-A7EE-479D-9706-93AEA0401E71}">
      <dgm:prSet/>
      <dgm:spPr/>
      <dgm:t>
        <a:bodyPr/>
        <a:lstStyle/>
        <a:p>
          <a:endParaRPr lang="en-US"/>
        </a:p>
      </dgm:t>
    </dgm:pt>
    <dgm:pt modelId="{2EBD9FC3-0CAF-4E32-9F3F-DA9F09F401E8}" type="pres">
      <dgm:prSet presAssocID="{45353675-72D4-475E-916D-DC7FB01B534B}" presName="root" presStyleCnt="0">
        <dgm:presLayoutVars>
          <dgm:dir/>
          <dgm:resizeHandles val="exact"/>
        </dgm:presLayoutVars>
      </dgm:prSet>
      <dgm:spPr/>
    </dgm:pt>
    <dgm:pt modelId="{B34837C1-DC93-43C8-942C-530188E44D45}" type="pres">
      <dgm:prSet presAssocID="{2F08B854-6CBE-4BBF-8277-C193E3370B53}" presName="compNode" presStyleCnt="0"/>
      <dgm:spPr/>
    </dgm:pt>
    <dgm:pt modelId="{9097BB0D-E0C8-41F0-A60A-85192C44D057}" type="pres">
      <dgm:prSet presAssocID="{2F08B854-6CBE-4BBF-8277-C193E3370B5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ndshake outline"/>
        </a:ext>
      </dgm:extLst>
    </dgm:pt>
    <dgm:pt modelId="{53A245F6-97C4-4FB1-9529-12DD24128185}" type="pres">
      <dgm:prSet presAssocID="{2F08B854-6CBE-4BBF-8277-C193E3370B53}" presName="spaceRect" presStyleCnt="0"/>
      <dgm:spPr/>
    </dgm:pt>
    <dgm:pt modelId="{1C07C2A5-C787-4984-979C-624B00F12DEC}" type="pres">
      <dgm:prSet presAssocID="{2F08B854-6CBE-4BBF-8277-C193E3370B53}" presName="textRect" presStyleLbl="revTx" presStyleIdx="0" presStyleCnt="3">
        <dgm:presLayoutVars>
          <dgm:chMax val="1"/>
          <dgm:chPref val="1"/>
        </dgm:presLayoutVars>
      </dgm:prSet>
      <dgm:spPr/>
    </dgm:pt>
    <dgm:pt modelId="{5077DD73-72F5-4CA8-9EEA-8D08DDA61AD5}" type="pres">
      <dgm:prSet presAssocID="{8E698299-A3B7-41E2-BCE5-BC3B9575EC0C}" presName="sibTrans" presStyleCnt="0"/>
      <dgm:spPr/>
    </dgm:pt>
    <dgm:pt modelId="{7846FD1E-E93C-412B-99B1-83F3979682F8}" type="pres">
      <dgm:prSet presAssocID="{929CA145-D26B-4240-B0F7-59498744410F}" presName="compNode" presStyleCnt="0"/>
      <dgm:spPr/>
    </dgm:pt>
    <dgm:pt modelId="{8505EFE7-2B15-4EE3-A964-286DEE514C92}" type="pres">
      <dgm:prSet presAssocID="{929CA145-D26B-4240-B0F7-59498744410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ead with gears outline"/>
        </a:ext>
      </dgm:extLst>
    </dgm:pt>
    <dgm:pt modelId="{7C1FF5B3-9474-44ED-AB80-6797B3E5F87D}" type="pres">
      <dgm:prSet presAssocID="{929CA145-D26B-4240-B0F7-59498744410F}" presName="spaceRect" presStyleCnt="0"/>
      <dgm:spPr/>
    </dgm:pt>
    <dgm:pt modelId="{27C4B684-BBBC-4A94-A147-46B5C91EC4B3}" type="pres">
      <dgm:prSet presAssocID="{929CA145-D26B-4240-B0F7-59498744410F}" presName="textRect" presStyleLbl="revTx" presStyleIdx="1" presStyleCnt="3">
        <dgm:presLayoutVars>
          <dgm:chMax val="1"/>
          <dgm:chPref val="1"/>
        </dgm:presLayoutVars>
      </dgm:prSet>
      <dgm:spPr/>
    </dgm:pt>
    <dgm:pt modelId="{CC0ABF82-2CA6-4CF8-A71B-4E21B3C02AE4}" type="pres">
      <dgm:prSet presAssocID="{253A6A7F-0FF3-43BB-BBC8-E405D64750C1}" presName="sibTrans" presStyleCnt="0"/>
      <dgm:spPr/>
    </dgm:pt>
    <dgm:pt modelId="{4EF578A0-5F00-4847-842A-9FE8BECFEA27}" type="pres">
      <dgm:prSet presAssocID="{47F646AD-AB75-454E-B56E-BFB1C0249A83}" presName="compNode" presStyleCnt="0"/>
      <dgm:spPr/>
    </dgm:pt>
    <dgm:pt modelId="{E2C6561B-2D67-4146-BB95-B7CCCB3D5048}" type="pres">
      <dgm:prSet presAssocID="{47F646AD-AB75-454E-B56E-BFB1C0249A8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hat outline"/>
        </a:ext>
      </dgm:extLst>
    </dgm:pt>
    <dgm:pt modelId="{D5B7E12A-2437-4DDF-B5F3-41338D97327D}" type="pres">
      <dgm:prSet presAssocID="{47F646AD-AB75-454E-B56E-BFB1C0249A83}" presName="spaceRect" presStyleCnt="0"/>
      <dgm:spPr/>
    </dgm:pt>
    <dgm:pt modelId="{BA21EE8E-242A-455A-BD05-7FA408197FE7}" type="pres">
      <dgm:prSet presAssocID="{47F646AD-AB75-454E-B56E-BFB1C0249A83}" presName="textRect" presStyleLbl="revTx" presStyleIdx="2" presStyleCnt="3">
        <dgm:presLayoutVars>
          <dgm:chMax val="1"/>
          <dgm:chPref val="1"/>
        </dgm:presLayoutVars>
      </dgm:prSet>
      <dgm:spPr/>
    </dgm:pt>
  </dgm:ptLst>
  <dgm:cxnLst>
    <dgm:cxn modelId="{CC952557-88E2-42FA-BC09-AEE9BFB8C9FC}" type="presOf" srcId="{47F646AD-AB75-454E-B56E-BFB1C0249A83}" destId="{BA21EE8E-242A-455A-BD05-7FA408197FE7}" srcOrd="0" destOrd="0" presId="urn:microsoft.com/office/officeart/2018/2/layout/IconLabelList"/>
    <dgm:cxn modelId="{38D50684-E70F-47AB-898E-C8824D2662D5}" srcId="{45353675-72D4-475E-916D-DC7FB01B534B}" destId="{929CA145-D26B-4240-B0F7-59498744410F}" srcOrd="1" destOrd="0" parTransId="{90BDE22F-3AC8-445A-A144-2B62CF9E24A3}" sibTransId="{253A6A7F-0FF3-43BB-BBC8-E405D64750C1}"/>
    <dgm:cxn modelId="{B28A1499-A6DE-432C-8FEA-542AED0EE606}" type="presOf" srcId="{45353675-72D4-475E-916D-DC7FB01B534B}" destId="{2EBD9FC3-0CAF-4E32-9F3F-DA9F09F401E8}" srcOrd="0" destOrd="0" presId="urn:microsoft.com/office/officeart/2018/2/layout/IconLabelList"/>
    <dgm:cxn modelId="{F171DBC7-A7EE-479D-9706-93AEA0401E71}" srcId="{45353675-72D4-475E-916D-DC7FB01B534B}" destId="{47F646AD-AB75-454E-B56E-BFB1C0249A83}" srcOrd="2" destOrd="0" parTransId="{E70E3A15-C2AD-4A76-A1DF-EF785924D2B5}" sibTransId="{0842CD5F-6932-4A24-984C-9ECFC687823E}"/>
    <dgm:cxn modelId="{467BCACC-CD7D-4FA5-87DD-B193F8885B02}" srcId="{45353675-72D4-475E-916D-DC7FB01B534B}" destId="{2F08B854-6CBE-4BBF-8277-C193E3370B53}" srcOrd="0" destOrd="0" parTransId="{A56087E4-183F-4F9D-902D-4F23558F12F3}" sibTransId="{8E698299-A3B7-41E2-BCE5-BC3B9575EC0C}"/>
    <dgm:cxn modelId="{E8296DE4-E377-4EAF-A272-9AE7915DE5C2}" type="presOf" srcId="{929CA145-D26B-4240-B0F7-59498744410F}" destId="{27C4B684-BBBC-4A94-A147-46B5C91EC4B3}" srcOrd="0" destOrd="0" presId="urn:microsoft.com/office/officeart/2018/2/layout/IconLabelList"/>
    <dgm:cxn modelId="{453B57EB-B3CF-4703-BE19-6F85F68C8149}" type="presOf" srcId="{2F08B854-6CBE-4BBF-8277-C193E3370B53}" destId="{1C07C2A5-C787-4984-979C-624B00F12DEC}" srcOrd="0" destOrd="0" presId="urn:microsoft.com/office/officeart/2018/2/layout/IconLabelList"/>
    <dgm:cxn modelId="{5414469C-DFAD-4824-9679-8C8A8E9DD480}" type="presParOf" srcId="{2EBD9FC3-0CAF-4E32-9F3F-DA9F09F401E8}" destId="{B34837C1-DC93-43C8-942C-530188E44D45}" srcOrd="0" destOrd="0" presId="urn:microsoft.com/office/officeart/2018/2/layout/IconLabelList"/>
    <dgm:cxn modelId="{63134A80-ED0A-4987-B8F7-A623B4675E15}" type="presParOf" srcId="{B34837C1-DC93-43C8-942C-530188E44D45}" destId="{9097BB0D-E0C8-41F0-A60A-85192C44D057}" srcOrd="0" destOrd="0" presId="urn:microsoft.com/office/officeart/2018/2/layout/IconLabelList"/>
    <dgm:cxn modelId="{4673C5FD-D34D-42E6-B2BB-95FF9C8ED34C}" type="presParOf" srcId="{B34837C1-DC93-43C8-942C-530188E44D45}" destId="{53A245F6-97C4-4FB1-9529-12DD24128185}" srcOrd="1" destOrd="0" presId="urn:microsoft.com/office/officeart/2018/2/layout/IconLabelList"/>
    <dgm:cxn modelId="{0D8C270E-2911-47BC-98C2-8124110C771F}" type="presParOf" srcId="{B34837C1-DC93-43C8-942C-530188E44D45}" destId="{1C07C2A5-C787-4984-979C-624B00F12DEC}" srcOrd="2" destOrd="0" presId="urn:microsoft.com/office/officeart/2018/2/layout/IconLabelList"/>
    <dgm:cxn modelId="{34CAFEF5-594F-4D59-A5C1-2F19D376364F}" type="presParOf" srcId="{2EBD9FC3-0CAF-4E32-9F3F-DA9F09F401E8}" destId="{5077DD73-72F5-4CA8-9EEA-8D08DDA61AD5}" srcOrd="1" destOrd="0" presId="urn:microsoft.com/office/officeart/2018/2/layout/IconLabelList"/>
    <dgm:cxn modelId="{C9B8D2AC-2DF3-4841-8E9C-8B4E329AB047}" type="presParOf" srcId="{2EBD9FC3-0CAF-4E32-9F3F-DA9F09F401E8}" destId="{7846FD1E-E93C-412B-99B1-83F3979682F8}" srcOrd="2" destOrd="0" presId="urn:microsoft.com/office/officeart/2018/2/layout/IconLabelList"/>
    <dgm:cxn modelId="{EDE72F9C-1798-42FE-9541-D4542930FA29}" type="presParOf" srcId="{7846FD1E-E93C-412B-99B1-83F3979682F8}" destId="{8505EFE7-2B15-4EE3-A964-286DEE514C92}" srcOrd="0" destOrd="0" presId="urn:microsoft.com/office/officeart/2018/2/layout/IconLabelList"/>
    <dgm:cxn modelId="{9880DCDF-78B3-4F9A-BC96-8494E885B0CA}" type="presParOf" srcId="{7846FD1E-E93C-412B-99B1-83F3979682F8}" destId="{7C1FF5B3-9474-44ED-AB80-6797B3E5F87D}" srcOrd="1" destOrd="0" presId="urn:microsoft.com/office/officeart/2018/2/layout/IconLabelList"/>
    <dgm:cxn modelId="{6264BC00-8ABF-465E-AA5D-0ADBE9132914}" type="presParOf" srcId="{7846FD1E-E93C-412B-99B1-83F3979682F8}" destId="{27C4B684-BBBC-4A94-A147-46B5C91EC4B3}" srcOrd="2" destOrd="0" presId="urn:microsoft.com/office/officeart/2018/2/layout/IconLabelList"/>
    <dgm:cxn modelId="{FA324A69-1027-4E8C-AF94-EA6AA2921396}" type="presParOf" srcId="{2EBD9FC3-0CAF-4E32-9F3F-DA9F09F401E8}" destId="{CC0ABF82-2CA6-4CF8-A71B-4E21B3C02AE4}" srcOrd="3" destOrd="0" presId="urn:microsoft.com/office/officeart/2018/2/layout/IconLabelList"/>
    <dgm:cxn modelId="{6E62F9FA-18D2-4E57-B02B-406583875069}" type="presParOf" srcId="{2EBD9FC3-0CAF-4E32-9F3F-DA9F09F401E8}" destId="{4EF578A0-5F00-4847-842A-9FE8BECFEA27}" srcOrd="4" destOrd="0" presId="urn:microsoft.com/office/officeart/2018/2/layout/IconLabelList"/>
    <dgm:cxn modelId="{5A4609E1-B0C9-4D7B-BA1F-7ECFDD9AE454}" type="presParOf" srcId="{4EF578A0-5F00-4847-842A-9FE8BECFEA27}" destId="{E2C6561B-2D67-4146-BB95-B7CCCB3D5048}" srcOrd="0" destOrd="0" presId="urn:microsoft.com/office/officeart/2018/2/layout/IconLabelList"/>
    <dgm:cxn modelId="{58B98417-7DD9-4C73-BD7F-78084B875F1F}" type="presParOf" srcId="{4EF578A0-5F00-4847-842A-9FE8BECFEA27}" destId="{D5B7E12A-2437-4DDF-B5F3-41338D97327D}" srcOrd="1" destOrd="0" presId="urn:microsoft.com/office/officeart/2018/2/layout/IconLabelList"/>
    <dgm:cxn modelId="{DEEF3DF7-83D5-4EE7-89B1-46554926C936}" type="presParOf" srcId="{4EF578A0-5F00-4847-842A-9FE8BECFEA27}" destId="{BA21EE8E-242A-455A-BD05-7FA408197FE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B73E5B-50A3-42F8-8594-FABB3387EACC}">
      <dsp:nvSpPr>
        <dsp:cNvPr id="0" name=""/>
        <dsp:cNvSpPr/>
      </dsp:nvSpPr>
      <dsp:spPr>
        <a:xfrm>
          <a:off x="421398" y="1348470"/>
          <a:ext cx="688183" cy="688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EA8DFD-6F67-457C-ABD9-3F18323C0C83}">
      <dsp:nvSpPr>
        <dsp:cNvPr id="0" name=""/>
        <dsp:cNvSpPr/>
      </dsp:nvSpPr>
      <dsp:spPr>
        <a:xfrm>
          <a:off x="841" y="229177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Platform-as-a-Service Queue and PubSub message broker</a:t>
          </a:r>
        </a:p>
      </dsp:txBody>
      <dsp:txXfrm>
        <a:off x="841" y="2291771"/>
        <a:ext cx="1529296" cy="611718"/>
      </dsp:txXfrm>
    </dsp:sp>
    <dsp:sp modelId="{755D50EE-61E6-46E4-91E4-967ECFA6ACD4}">
      <dsp:nvSpPr>
        <dsp:cNvPr id="0" name=""/>
        <dsp:cNvSpPr/>
      </dsp:nvSpPr>
      <dsp:spPr>
        <a:xfrm>
          <a:off x="2218322" y="1348470"/>
          <a:ext cx="688183" cy="688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0AD873-B5D0-49AF-BEA4-17122C064738}">
      <dsp:nvSpPr>
        <dsp:cNvPr id="0" name=""/>
        <dsp:cNvSpPr/>
      </dsp:nvSpPr>
      <dsp:spPr>
        <a:xfrm>
          <a:off x="1797765" y="229177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Fully managed</a:t>
          </a:r>
        </a:p>
      </dsp:txBody>
      <dsp:txXfrm>
        <a:off x="1797765" y="2291771"/>
        <a:ext cx="1529296" cy="611718"/>
      </dsp:txXfrm>
    </dsp:sp>
    <dsp:sp modelId="{32C8E492-1645-4EF8-ABD6-CD83CFAEFA22}">
      <dsp:nvSpPr>
        <dsp:cNvPr id="0" name=""/>
        <dsp:cNvSpPr/>
      </dsp:nvSpPr>
      <dsp:spPr>
        <a:xfrm>
          <a:off x="4015246" y="1348470"/>
          <a:ext cx="688183" cy="688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l="19271" r="19271"/>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0A12F-5B49-4ABE-A11E-59AE765D2F59}">
      <dsp:nvSpPr>
        <dsp:cNvPr id="0" name=""/>
        <dsp:cNvSpPr/>
      </dsp:nvSpPr>
      <dsp:spPr>
        <a:xfrm>
          <a:off x="3594689" y="229177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AMQP 1.0 and JMS 2.0 compliant</a:t>
          </a:r>
        </a:p>
      </dsp:txBody>
      <dsp:txXfrm>
        <a:off x="3594689" y="2291771"/>
        <a:ext cx="1529296" cy="611718"/>
      </dsp:txXfrm>
    </dsp:sp>
    <dsp:sp modelId="{68AB76A9-FBA6-46B3-9A71-C97F26C7DFD4}">
      <dsp:nvSpPr>
        <dsp:cNvPr id="0" name=""/>
        <dsp:cNvSpPr/>
      </dsp:nvSpPr>
      <dsp:spPr>
        <a:xfrm>
          <a:off x="5812170" y="1348470"/>
          <a:ext cx="688183" cy="6881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A86543-AD1A-4836-A745-6EEE792C602B}">
      <dsp:nvSpPr>
        <dsp:cNvPr id="0" name=""/>
        <dsp:cNvSpPr/>
      </dsp:nvSpPr>
      <dsp:spPr>
        <a:xfrm>
          <a:off x="5391613" y="229177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Polyglot Azure SDK </a:t>
          </a:r>
        </a:p>
      </dsp:txBody>
      <dsp:txXfrm>
        <a:off x="5391613" y="2291771"/>
        <a:ext cx="1529296" cy="611718"/>
      </dsp:txXfrm>
    </dsp:sp>
    <dsp:sp modelId="{E5F89D8E-508F-4562-9697-55FCFA6F2A0A}">
      <dsp:nvSpPr>
        <dsp:cNvPr id="0" name=""/>
        <dsp:cNvSpPr/>
      </dsp:nvSpPr>
      <dsp:spPr>
        <a:xfrm>
          <a:off x="7609093" y="1348470"/>
          <a:ext cx="688183" cy="6881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B7444F-D31E-4652-A191-9F58C7151433}">
      <dsp:nvSpPr>
        <dsp:cNvPr id="0" name=""/>
        <dsp:cNvSpPr/>
      </dsp:nvSpPr>
      <dsp:spPr>
        <a:xfrm>
          <a:off x="7188537" y="229177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Industry-leading reliability and availability</a:t>
          </a:r>
        </a:p>
      </dsp:txBody>
      <dsp:txXfrm>
        <a:off x="7188537" y="2291771"/>
        <a:ext cx="1529296" cy="611718"/>
      </dsp:txXfrm>
    </dsp:sp>
    <dsp:sp modelId="{98DA5EC0-8D45-45A7-B2F3-CF5B14FDFF6A}">
      <dsp:nvSpPr>
        <dsp:cNvPr id="0" name=""/>
        <dsp:cNvSpPr/>
      </dsp:nvSpPr>
      <dsp:spPr>
        <a:xfrm>
          <a:off x="9406017" y="1348470"/>
          <a:ext cx="688183" cy="68818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t="22396" b="22396"/>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649DE0-4129-4244-A71E-1484A98FA8E2}">
      <dsp:nvSpPr>
        <dsp:cNvPr id="0" name=""/>
        <dsp:cNvSpPr/>
      </dsp:nvSpPr>
      <dsp:spPr>
        <a:xfrm>
          <a:off x="8985461" y="229177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Integration with other Azure services</a:t>
          </a:r>
        </a:p>
      </dsp:txBody>
      <dsp:txXfrm>
        <a:off x="8985461" y="2291771"/>
        <a:ext cx="1529296" cy="611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B2ABE-6D61-4D0A-9B18-90F432B4F475}">
      <dsp:nvSpPr>
        <dsp:cNvPr id="0" name=""/>
        <dsp:cNvSpPr/>
      </dsp:nvSpPr>
      <dsp:spPr>
        <a:xfrm>
          <a:off x="1212569" y="786033"/>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F96DDB-24BC-4CDF-9B62-D236F46F3CDE}">
      <dsp:nvSpPr>
        <dsp:cNvPr id="0" name=""/>
        <dsp:cNvSpPr/>
      </dsp:nvSpPr>
      <dsp:spPr>
        <a:xfrm>
          <a:off x="417971" y="2442842"/>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dirty="0"/>
            <a:t>Preliminary timelines, but can change</a:t>
          </a:r>
        </a:p>
      </dsp:txBody>
      <dsp:txXfrm>
        <a:off x="417971" y="2442842"/>
        <a:ext cx="2889450" cy="720000"/>
      </dsp:txXfrm>
    </dsp:sp>
    <dsp:sp modelId="{1EE32601-6E51-48E6-AF84-42DE064A5FA0}">
      <dsp:nvSpPr>
        <dsp:cNvPr id="0" name=""/>
        <dsp:cNvSpPr/>
      </dsp:nvSpPr>
      <dsp:spPr>
        <a:xfrm>
          <a:off x="4607673" y="786033"/>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912776-7D05-429C-B398-BC5A30C64523}">
      <dsp:nvSpPr>
        <dsp:cNvPr id="0" name=""/>
        <dsp:cNvSpPr/>
      </dsp:nvSpPr>
      <dsp:spPr>
        <a:xfrm>
          <a:off x="3813075" y="2442842"/>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dirty="0"/>
            <a:t>Customer experience might still change</a:t>
          </a:r>
        </a:p>
      </dsp:txBody>
      <dsp:txXfrm>
        <a:off x="3813075" y="2442842"/>
        <a:ext cx="2889450" cy="720000"/>
      </dsp:txXfrm>
    </dsp:sp>
    <dsp:sp modelId="{841EC988-FA95-4B0D-A21B-BCA70921759A}">
      <dsp:nvSpPr>
        <dsp:cNvPr id="0" name=""/>
        <dsp:cNvSpPr/>
      </dsp:nvSpPr>
      <dsp:spPr>
        <a:xfrm>
          <a:off x="8002777" y="786033"/>
          <a:ext cx="1300252" cy="130025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F0CBAF-743B-45CC-971E-E370874F413D}">
      <dsp:nvSpPr>
        <dsp:cNvPr id="0" name=""/>
        <dsp:cNvSpPr/>
      </dsp:nvSpPr>
      <dsp:spPr>
        <a:xfrm>
          <a:off x="7208178" y="2442842"/>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dirty="0"/>
            <a:t>Your input is most welcome</a:t>
          </a:r>
        </a:p>
      </dsp:txBody>
      <dsp:txXfrm>
        <a:off x="7208178" y="2442842"/>
        <a:ext cx="28894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B2ABE-6D61-4D0A-9B18-90F432B4F475}">
      <dsp:nvSpPr>
        <dsp:cNvPr id="0" name=""/>
        <dsp:cNvSpPr/>
      </dsp:nvSpPr>
      <dsp:spPr>
        <a:xfrm>
          <a:off x="1212569" y="786033"/>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F96DDB-24BC-4CDF-9B62-D236F46F3CDE}">
      <dsp:nvSpPr>
        <dsp:cNvPr id="0" name=""/>
        <dsp:cNvSpPr/>
      </dsp:nvSpPr>
      <dsp:spPr>
        <a:xfrm>
          <a:off x="417971" y="2442842"/>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No timelines to share yet, </a:t>
          </a:r>
          <a:br>
            <a:rPr lang="en-US" sz="1700" kern="1200" dirty="0"/>
          </a:br>
          <a:r>
            <a:rPr lang="en-US" sz="1700" kern="1200" dirty="0"/>
            <a:t>no promises being made, </a:t>
          </a:r>
          <a:br>
            <a:rPr lang="en-US" sz="1700" kern="1200" dirty="0"/>
          </a:br>
          <a:r>
            <a:rPr lang="en-US" sz="1700" kern="1200" dirty="0"/>
            <a:t>still in design phase</a:t>
          </a:r>
        </a:p>
      </dsp:txBody>
      <dsp:txXfrm>
        <a:off x="417971" y="2442842"/>
        <a:ext cx="2889450" cy="720000"/>
      </dsp:txXfrm>
    </dsp:sp>
    <dsp:sp modelId="{1EE32601-6E51-48E6-AF84-42DE064A5FA0}">
      <dsp:nvSpPr>
        <dsp:cNvPr id="0" name=""/>
        <dsp:cNvSpPr/>
      </dsp:nvSpPr>
      <dsp:spPr>
        <a:xfrm>
          <a:off x="4607673" y="786033"/>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912776-7D05-429C-B398-BC5A30C64523}">
      <dsp:nvSpPr>
        <dsp:cNvPr id="0" name=""/>
        <dsp:cNvSpPr/>
      </dsp:nvSpPr>
      <dsp:spPr>
        <a:xfrm>
          <a:off x="3813075" y="2442842"/>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Things will change as we go forward</a:t>
          </a:r>
        </a:p>
      </dsp:txBody>
      <dsp:txXfrm>
        <a:off x="3813075" y="2442842"/>
        <a:ext cx="2889450" cy="720000"/>
      </dsp:txXfrm>
    </dsp:sp>
    <dsp:sp modelId="{841EC988-FA95-4B0D-A21B-BCA70921759A}">
      <dsp:nvSpPr>
        <dsp:cNvPr id="0" name=""/>
        <dsp:cNvSpPr/>
      </dsp:nvSpPr>
      <dsp:spPr>
        <a:xfrm>
          <a:off x="8002777" y="786033"/>
          <a:ext cx="1300252" cy="130025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F0CBAF-743B-45CC-971E-E370874F413D}">
      <dsp:nvSpPr>
        <dsp:cNvPr id="0" name=""/>
        <dsp:cNvSpPr/>
      </dsp:nvSpPr>
      <dsp:spPr>
        <a:xfrm>
          <a:off x="7208178" y="2442842"/>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Your input is most welcome</a:t>
          </a:r>
        </a:p>
      </dsp:txBody>
      <dsp:txXfrm>
        <a:off x="7208178" y="2442842"/>
        <a:ext cx="28894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97BB0D-E0C8-41F0-A60A-85192C44D057}">
      <dsp:nvSpPr>
        <dsp:cNvPr id="0" name=""/>
        <dsp:cNvSpPr/>
      </dsp:nvSpPr>
      <dsp:spPr>
        <a:xfrm>
          <a:off x="1045574" y="884424"/>
          <a:ext cx="1476393" cy="14763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07C2A5-C787-4984-979C-624B00F12DEC}">
      <dsp:nvSpPr>
        <dsp:cNvPr id="0" name=""/>
        <dsp:cNvSpPr/>
      </dsp:nvSpPr>
      <dsp:spPr>
        <a:xfrm>
          <a:off x="143334" y="2748500"/>
          <a:ext cx="328087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Built for reliability and resilience</a:t>
          </a:r>
        </a:p>
      </dsp:txBody>
      <dsp:txXfrm>
        <a:off x="143334" y="2748500"/>
        <a:ext cx="3280874" cy="720000"/>
      </dsp:txXfrm>
    </dsp:sp>
    <dsp:sp modelId="{8505EFE7-2B15-4EE3-A964-286DEE514C92}">
      <dsp:nvSpPr>
        <dsp:cNvPr id="0" name=""/>
        <dsp:cNvSpPr/>
      </dsp:nvSpPr>
      <dsp:spPr>
        <a:xfrm>
          <a:off x="4900603" y="884424"/>
          <a:ext cx="1476393" cy="14763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C4B684-BBBC-4A94-A147-46B5C91EC4B3}">
      <dsp:nvSpPr>
        <dsp:cNvPr id="0" name=""/>
        <dsp:cNvSpPr/>
      </dsp:nvSpPr>
      <dsp:spPr>
        <a:xfrm>
          <a:off x="3998362" y="2748500"/>
          <a:ext cx="328087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We are continuously evolving</a:t>
          </a:r>
        </a:p>
      </dsp:txBody>
      <dsp:txXfrm>
        <a:off x="3998362" y="2748500"/>
        <a:ext cx="3280874" cy="720000"/>
      </dsp:txXfrm>
    </dsp:sp>
    <dsp:sp modelId="{E2C6561B-2D67-4146-BB95-B7CCCB3D5048}">
      <dsp:nvSpPr>
        <dsp:cNvPr id="0" name=""/>
        <dsp:cNvSpPr/>
      </dsp:nvSpPr>
      <dsp:spPr>
        <a:xfrm>
          <a:off x="8755631" y="884424"/>
          <a:ext cx="1476393" cy="147639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21EE8E-242A-455A-BD05-7FA408197FE7}">
      <dsp:nvSpPr>
        <dsp:cNvPr id="0" name=""/>
        <dsp:cNvSpPr/>
      </dsp:nvSpPr>
      <dsp:spPr>
        <a:xfrm>
          <a:off x="7853390" y="2748500"/>
          <a:ext cx="328087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Provide your feedback</a:t>
          </a:r>
        </a:p>
      </dsp:txBody>
      <dsp:txXfrm>
        <a:off x="7853390" y="2748500"/>
        <a:ext cx="3280874"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E59C5-39EC-49AC-AE16-3E36AF17A1EC}" type="datetimeFigureOut">
              <a:rPr lang="en-CA" smtClean="0"/>
              <a:t>2023-07-04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DCAF0-9A5A-44EA-A156-D8DD9D1FC6E0}" type="slidenum">
              <a:rPr lang="en-CA" smtClean="0"/>
              <a:t>‹#›</a:t>
            </a:fld>
            <a:endParaRPr lang="en-CA"/>
          </a:p>
        </p:txBody>
      </p:sp>
    </p:spTree>
    <p:extLst>
      <p:ext uri="{BB962C8B-B14F-4D97-AF65-F5344CB8AC3E}">
        <p14:creationId xmlns:p14="http://schemas.microsoft.com/office/powerpoint/2010/main" val="3017365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mailto:egrootenboer@microsoft.co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385829-9268-4D56-A61C-5845F46F3B4E}"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1954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KEDA</a:t>
            </a:r>
            <a:endParaRPr lang="en-CA" dirty="0"/>
          </a:p>
        </p:txBody>
      </p:sp>
      <p:sp>
        <p:nvSpPr>
          <p:cNvPr id="4" name="Slide Number Placeholder 3"/>
          <p:cNvSpPr>
            <a:spLocks noGrp="1"/>
          </p:cNvSpPr>
          <p:nvPr>
            <p:ph type="sldNum" sz="quarter" idx="5"/>
          </p:nvPr>
        </p:nvSpPr>
        <p:spPr/>
        <p:txBody>
          <a:bodyPr/>
          <a:lstStyle/>
          <a:p>
            <a:fld id="{41CDCAF0-9A5A-44EA-A156-D8DD9D1FC6E0}" type="slidenum">
              <a:rPr lang="en-CA" smtClean="0"/>
              <a:t>15</a:t>
            </a:fld>
            <a:endParaRPr lang="en-CA"/>
          </a:p>
        </p:txBody>
      </p:sp>
    </p:spTree>
    <p:extLst>
      <p:ext uri="{BB962C8B-B14F-4D97-AF65-F5344CB8AC3E}">
        <p14:creationId xmlns:p14="http://schemas.microsoft.com/office/powerpoint/2010/main" val="2772887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b="1"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Emit metrics from subscriptions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0"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We will emit the same metrics on subscriptions as we do for queues and topics.</a:t>
            </a:r>
            <a:endParaRPr lang="en-CA" sz="1800" b="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Use metrics for monitoring</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subscription metrics will be used for monitoring scenarios, such as creating alerts.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Use metrics for auto-scale operations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Auto-scale can be configured to use the metrics from subscriptions.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Show metrics in blade for subscription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On the subscription blade it will show on its corresponding blade.</a:t>
            </a:r>
            <a:endParaRPr lang="en-CA"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41CDCAF0-9A5A-44EA-A156-D8DD9D1FC6E0}" type="slidenum">
              <a:rPr lang="en-CA" smtClean="0"/>
              <a:t>19</a:t>
            </a:fld>
            <a:endParaRPr lang="en-CA"/>
          </a:p>
        </p:txBody>
      </p:sp>
    </p:spTree>
    <p:extLst>
      <p:ext uri="{BB962C8B-B14F-4D97-AF65-F5344CB8AC3E}">
        <p14:creationId xmlns:p14="http://schemas.microsoft.com/office/powerpoint/2010/main" val="3426783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b="1"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Introduce more granular RBAC permissions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0"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Introduce specific permissions for being able to see the content and custom headers of messages, as well as a permission to execute operations.</a:t>
            </a:r>
            <a:endParaRPr lang="en-CA" sz="1800" b="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Use new RBAC permissions when on the APIs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APIs should only return the data which is allowed according to their permissions. Operations for which they don’t have permissions should be blocked.</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Scope RBAC permissions to a specific entity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the permissions to be set on a specific queue, topic, or subscription.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Service Bus Explorer should show why certain content is not retrieved</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If content or custom headers are not retrieved in Service Bus Explorer due to lack of permissions, a clear message should be shown to the user.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Service Bus Explorer should disallow operations which are not permitted</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certain operations are not allowed, they should be disabled in Service Bus Explorer.</a:t>
            </a:r>
          </a:p>
          <a:p>
            <a:pPr marL="0" marR="0">
              <a:lnSpc>
                <a:spcPct val="107000"/>
              </a:lnSpc>
              <a:spcBef>
                <a:spcPts val="0"/>
              </a:spcBef>
              <a:spcAft>
                <a:spcPts val="0"/>
              </a:spcAft>
            </a:pPr>
            <a:endPar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Add filtering to REST APIs for retrieving entities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0"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Expand </a:t>
            </a:r>
            <a:r>
              <a:rPr lang="en-US" sz="1800" b="0" i="1"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List </a:t>
            </a:r>
            <a:r>
              <a:rPr lang="en-US" sz="1800" b="0"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REST APIs with option to filter on name.</a:t>
            </a:r>
            <a:endParaRPr lang="en-CA" sz="1800" b="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Entities will be sorted by name</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retrieving the entities, we will get these sorted by name.</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Works together with pagination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If many entities fit the used filter, we will load them in a paginated way, by using the $top and $skip query parameters.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CA"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41CDCAF0-9A5A-44EA-A156-D8DD9D1FC6E0}" type="slidenum">
              <a:rPr lang="en-CA" smtClean="0"/>
              <a:t>20</a:t>
            </a:fld>
            <a:endParaRPr lang="en-CA"/>
          </a:p>
        </p:txBody>
      </p:sp>
    </p:spTree>
    <p:extLst>
      <p:ext uri="{BB962C8B-B14F-4D97-AF65-F5344CB8AC3E}">
        <p14:creationId xmlns:p14="http://schemas.microsoft.com/office/powerpoint/2010/main" val="2763343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900" b="1"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Controversial - Provide a local runtime for Service Bus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0"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Create a local emulator for Service Bus which can be used for development and testing purposes. We will support queues and topics &amp; subscriptions in the emulator.</a:t>
            </a:r>
            <a:endParaRPr lang="en-CA" sz="1100" b="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Capable of running from a test pipeline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emulator can spin up very fast, allowing customers to run this from their test pipelines for their unit and integration tests.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basic features needed during development and testing</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will provide the basic functionality which makes sense for development and testing purposes. These features consist of the below.</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Send and receive messages</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Dead lettering</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Pub-sub routing and filtering</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Batching</a:t>
            </a:r>
            <a:endParaRPr lang="en-CA" sz="11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API compatible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To allow our different SDKs to work with the emulator, it should be API compatible with the cloud API, both for management and messaging capabilities. For messaging capabilities, we should support the AMQP over web sockets protocol for this.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Single namespace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will emulate a single namespace, which will hold the different entities. Customers will not be able to create multiple namespaces.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Messages in memory</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As the focus here is on development and testing scenarios, we will store the messages in memory. This means that when the emulator gets restarted, all messages will be lost.</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Limit usage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As the focus here is on development and testing scenarios, we will introduce limitations accordingly. As such, we will use the limits as specified below.</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80GB maximum entity size</a:t>
            </a:r>
            <a:r>
              <a:rPr lang="en-US" sz="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Connection limits</a:t>
            </a:r>
            <a:endParaRPr lang="en-CA" sz="1100" dirty="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Net Messaging: 1000</a:t>
            </a:r>
            <a:endParaRPr lang="en-CA" sz="1100" dirty="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AMQP: 5000</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5000 concurrent receive requests per entity</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1000 queues or topics</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2000 subscriptions per topic</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100,000 correlation filters per topic</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100MB maximum message size</a:t>
            </a:r>
            <a:r>
              <a:rPr lang="en-US" sz="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Persistence for entities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Entities should be persisted, meaning that on restart of the emulator the configures entities are still available.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Containerized</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To allow the emulator to be run easily in test pipelines, our first focus will be on getting a containerized version out.</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Cross-platform</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emulator should be able to run cross platform, most notably Windows, Linux, and MacOS.</a:t>
            </a:r>
            <a:r>
              <a:rPr lang="en-US" sz="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r>
              <a:rPr lang="en-US" sz="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Sustainable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New features should be easy to integrate with the emulator. This should be done with minimal effort, meaning we need to ensure that the architecture we create for the emulator allows to re-use the code we write for the cloud service.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System requirements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emulator should be able to run on a modern developer’s system.</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Respond when using unsupported features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If customer uses a feature which is not supported by the emulator, a clear message indicating this should be sent back in the response.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advanced features needed during development and testing</a:t>
            </a:r>
            <a:r>
              <a:rPr lang="en-US" sz="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r>
              <a:rPr lang="en-US" sz="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will provide more advanced functionality which makes sense for development and testing purposes. These features consist of the below.</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Duplicate detection</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Message sessions</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Scheduled delivery</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Message expiration (TTL)</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Message deferral</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Actions on topic subscriptions</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Large message support</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Shared Access Signature authentication</a:t>
            </a:r>
            <a:endParaRPr lang="en-CA" sz="11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Integration with development tools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Integrate the emulator in local development tools. Our first focus here should be VS Code, with Visual Studio as a second target.</a:t>
            </a:r>
            <a:r>
              <a:rPr lang="en-US" sz="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r>
              <a:rPr lang="en-US" sz="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Metrics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simplified metrics in the emulator. This will help to ensure developers that their messages are properly sent and received..</a:t>
            </a:r>
            <a:r>
              <a:rPr lang="en-US" sz="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Standalone binary</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emulator should have a standalone binary next to a containerized version. This allows users to easily run the application, without the need for a container host.</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niche features needed during development and testing</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will provide more advanced functionality which makes sense for development and testing purposes. These features consist of the below.</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Transactions</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Auto-delete on idle</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Auto-forwarding</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Calibri" panose="020F0502020204030204" pitchFamily="34" charset="0"/>
                <a:ea typeface="Calibri" panose="020F0502020204030204" pitchFamily="34" charset="0"/>
              </a:rPr>
              <a:t>Batched delete</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Calibri" panose="020F0502020204030204" pitchFamily="34" charset="0"/>
                <a:ea typeface="Calibri" panose="020F0502020204030204" pitchFamily="34" charset="0"/>
              </a:rPr>
              <a:t>Queue purge</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Calibri" panose="020F0502020204030204" pitchFamily="34" charset="0"/>
                <a:ea typeface="Calibri" panose="020F0502020204030204" pitchFamily="34" charset="0"/>
              </a:rPr>
              <a:t>OAuth authentication</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Calibri" panose="020F0502020204030204" pitchFamily="34" charset="0"/>
                <a:ea typeface="Calibri" panose="020F0502020204030204" pitchFamily="34" charset="0"/>
              </a:rPr>
              <a:t>JMS 1.1 and 2.0 compatibility</a:t>
            </a:r>
            <a:endParaRPr lang="en-CA" sz="11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41CDCAF0-9A5A-44EA-A156-D8DD9D1FC6E0}" type="slidenum">
              <a:rPr lang="en-CA" smtClean="0"/>
              <a:t>21</a:t>
            </a:fld>
            <a:endParaRPr lang="en-CA"/>
          </a:p>
        </p:txBody>
      </p:sp>
    </p:spTree>
    <p:extLst>
      <p:ext uri="{BB962C8B-B14F-4D97-AF65-F5344CB8AC3E}">
        <p14:creationId xmlns:p14="http://schemas.microsoft.com/office/powerpoint/2010/main" val="2456630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900" b="0"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1221</a:t>
            </a:r>
          </a:p>
          <a:p>
            <a:pPr marL="0" marR="0">
              <a:lnSpc>
                <a:spcPct val="107000"/>
              </a:lnSpc>
              <a:spcBef>
                <a:spcPts val="0"/>
              </a:spcBef>
              <a:spcAft>
                <a:spcPts val="0"/>
              </a:spcAft>
            </a:pPr>
            <a:r>
              <a:rPr lang="en-US" sz="900" b="1"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Controversial - Provide a local runtime for Service Bus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0"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Create a local emulator for Service Bus which can be used for development and testing purposes. We will support queues and topics &amp; subscriptions in the emulator.</a:t>
            </a:r>
            <a:endParaRPr lang="en-CA" sz="1100" b="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Capable of running from a test pipeline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emulator can spin up very fast, allowing customers to run this from their test pipelines for their unit and integration tests.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basic features needed during development and testing</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will provide the basic functionality which makes sense for development and testing purposes. These features consist of the below.</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Send and receive messages</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Dead lettering</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Pub-sub routing and filtering</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Batching</a:t>
            </a:r>
            <a:endParaRPr lang="en-CA" sz="11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API compatible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To allow our different SDKs to work with the emulator, it should be API compatible with the cloud API, both for management and messaging capabilities. For messaging capabilities, we should support the AMQP over web sockets protocol for this.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Single namespace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will emulate a single namespace, which will hold the different entities. Customers will not be able to create multiple namespaces.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Messages in memory</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As the focus here is on development and testing scenarios, we will store the messages in memory. This means that when the emulator gets restarted, all messages will be lost.</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Limit usage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As the focus here is on development and testing scenarios, we will introduce limitations accordingly. As such, we will use the limits as specified below.</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80GB maximum entity size</a:t>
            </a:r>
            <a:r>
              <a:rPr lang="en-US" sz="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Connection limits</a:t>
            </a:r>
            <a:endParaRPr lang="en-CA" sz="1100" dirty="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Net Messaging: 1000</a:t>
            </a:r>
            <a:endParaRPr lang="en-CA" sz="1100" dirty="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AMQP: 5000</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5000 concurrent receive requests per entity</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1000 queues or topics</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2000 subscriptions per topic</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100,000 correlation filters per topic</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100MB maximum message size</a:t>
            </a:r>
            <a:r>
              <a:rPr lang="en-US" sz="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Persistence for entities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Entities should be persisted, meaning that on restart of the emulator the configures entities are still available.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Containerized</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To allow the emulator to be run easily in test pipelines, our first focus will be on getting a containerized version out.</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Cross-platform</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emulator should be able to run cross platform, most notably Windows, Linux, and MacOS.</a:t>
            </a:r>
            <a:r>
              <a:rPr lang="en-US" sz="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r>
              <a:rPr lang="en-US" sz="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Sustainable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New features should be easy to integrate with the emulator. This should be done with minimal effort, meaning we need to ensure that the architecture we create for the emulator allows to re-use the code we write for the cloud service.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System requirements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emulator should be able to run on a modern developer’s system.</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Respond when using unsupported features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If customer uses a feature which is not supported by the emulator, a clear message indicating this should be sent back in the response.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advanced features needed during development and testing</a:t>
            </a:r>
            <a:r>
              <a:rPr lang="en-US" sz="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r>
              <a:rPr lang="en-US" sz="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will provide more advanced functionality which makes sense for development and testing purposes. These features consist of the below.</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Duplicate detection</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Message sessions</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Scheduled delivery</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Message expiration (TTL)</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Message deferral</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Actions on topic subscriptions</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Large message support</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Shared Access Signature authentication</a:t>
            </a:r>
            <a:endParaRPr lang="en-CA" sz="11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Integration with development tools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Integrate the emulator in local development tools. Our first focus here should be VS Code, with Visual Studio as a second target.</a:t>
            </a:r>
            <a:r>
              <a:rPr lang="en-US" sz="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r>
              <a:rPr lang="en-US" sz="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Metrics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simplified metrics in the emulator. This will help to ensure developers that their messages are properly sent and received..</a:t>
            </a:r>
            <a:r>
              <a:rPr lang="en-US" sz="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Standalone binary</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emulator should have a standalone binary next to a containerized version. This allows users to easily run the application, without the need for a container host.</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niche features needed during development and testing</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will provide more advanced functionality which makes sense for development and testing purposes. These features consist of the below.</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Transactions</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Auto-delete on idle</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Auto-forwarding</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Calibri" panose="020F0502020204030204" pitchFamily="34" charset="0"/>
                <a:ea typeface="Calibri" panose="020F0502020204030204" pitchFamily="34" charset="0"/>
              </a:rPr>
              <a:t>Batched delete</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Calibri" panose="020F0502020204030204" pitchFamily="34" charset="0"/>
                <a:ea typeface="Calibri" panose="020F0502020204030204" pitchFamily="34" charset="0"/>
              </a:rPr>
              <a:t>Queue purge</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Calibri" panose="020F0502020204030204" pitchFamily="34" charset="0"/>
                <a:ea typeface="Calibri" panose="020F0502020204030204" pitchFamily="34" charset="0"/>
              </a:rPr>
              <a:t>OAuth authentication</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Calibri" panose="020F0502020204030204" pitchFamily="34" charset="0"/>
                <a:ea typeface="Calibri" panose="020F0502020204030204" pitchFamily="34" charset="0"/>
              </a:rPr>
              <a:t>JMS 1.1 and 2.0 compatibility</a:t>
            </a:r>
            <a:endParaRPr lang="en-CA" sz="11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41CDCAF0-9A5A-44EA-A156-D8DD9D1FC6E0}" type="slidenum">
              <a:rPr lang="en-CA" smtClean="0"/>
              <a:t>22</a:t>
            </a:fld>
            <a:endParaRPr lang="en-CA"/>
          </a:p>
        </p:txBody>
      </p:sp>
    </p:spTree>
    <p:extLst>
      <p:ext uri="{BB962C8B-B14F-4D97-AF65-F5344CB8AC3E}">
        <p14:creationId xmlns:p14="http://schemas.microsoft.com/office/powerpoint/2010/main" val="2408802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Stability, scalability, security, low latency, availability</a:t>
            </a:r>
          </a:p>
          <a:p>
            <a:endParaRPr lang="en-US" dirty="0"/>
          </a:p>
          <a:p>
            <a:r>
              <a:rPr lang="en-US" dirty="0"/>
              <a:t>We always listen to the customer, that doesn’t mean we always create what they ask for</a:t>
            </a:r>
          </a:p>
          <a:p>
            <a:endParaRPr lang="en-US" dirty="0"/>
          </a:p>
          <a:p>
            <a:r>
              <a:rPr lang="en-US" dirty="0"/>
              <a:t>Poll</a:t>
            </a:r>
          </a:p>
          <a:p>
            <a:r>
              <a:rPr lang="en-US" dirty="0"/>
              <a:t>Customer feedback page</a:t>
            </a:r>
          </a:p>
          <a:p>
            <a:r>
              <a:rPr lang="en-US" dirty="0"/>
              <a:t>GitHub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7/4/2023 10:47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221118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7/4/2023 10:47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de-DE" dirty="0"/>
              <a:t>Platform-as-a-Service Queue and PubSub message broker</a:t>
            </a:r>
          </a:p>
          <a:p>
            <a:r>
              <a:rPr lang="de-DE" dirty="0"/>
              <a:t>Fully managed: You use the features, Azure deals with everything else</a:t>
            </a:r>
          </a:p>
          <a:p>
            <a:r>
              <a:rPr lang="de-DE" dirty="0"/>
              <a:t>JMS 2.0 and AMQP 1.0 standards compliant</a:t>
            </a:r>
          </a:p>
          <a:p>
            <a:r>
              <a:rPr lang="de-DE" dirty="0"/>
              <a:t>Polyglot Azure SDK and cross-platform client support</a:t>
            </a:r>
          </a:p>
          <a:p>
            <a:r>
              <a:rPr lang="de-DE" dirty="0"/>
              <a:t>Industry-leading reliability and availability</a:t>
            </a:r>
          </a:p>
          <a:p>
            <a:r>
              <a:rPr lang="en-US" dirty="0"/>
              <a:t>Integration with other Azure services</a:t>
            </a:r>
            <a:endParaRPr lang="en-CA" dirty="0">
              <a:effectLst/>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Simple to use from Functions and Logic Apps</a:t>
            </a:r>
            <a:endParaRPr lang="en-CA" sz="1100" dirty="0">
              <a:effectLst/>
              <a:latin typeface="Calibri" panose="020F0502020204030204" pitchFamily="34" charset="0"/>
              <a:ea typeface="Calibri" panose="020F0502020204030204" pitchFamily="34" charset="0"/>
            </a:endParaRPr>
          </a:p>
          <a:p>
            <a:endParaRPr lang="en-US" dirty="0"/>
          </a:p>
          <a:p>
            <a:endParaRPr lang="en-US" dirty="0"/>
          </a:p>
          <a:p>
            <a:r>
              <a:rPr lang="en-US" dirty="0"/>
              <a:t>Idiomatic language support</a:t>
            </a:r>
          </a:p>
          <a:p>
            <a:pPr lvl="1"/>
            <a:r>
              <a:rPr lang="en-US" dirty="0"/>
              <a:t>.NET</a:t>
            </a:r>
          </a:p>
          <a:p>
            <a:pPr lvl="1"/>
            <a:r>
              <a:rPr lang="en-US" dirty="0"/>
              <a:t>Java</a:t>
            </a:r>
          </a:p>
          <a:p>
            <a:pPr lvl="2"/>
            <a:r>
              <a:rPr lang="en-US" dirty="0"/>
              <a:t>JMS 1.0 and 2.0</a:t>
            </a:r>
          </a:p>
          <a:p>
            <a:pPr lvl="2"/>
            <a:r>
              <a:rPr lang="en-US" dirty="0"/>
              <a:t>Azure SDK for Java</a:t>
            </a:r>
          </a:p>
          <a:p>
            <a:pPr lvl="1"/>
            <a:r>
              <a:rPr lang="en-US" dirty="0"/>
              <a:t>Python</a:t>
            </a:r>
          </a:p>
          <a:p>
            <a:pPr lvl="1"/>
            <a:r>
              <a:rPr lang="en-US" dirty="0"/>
              <a:t>Typescript</a:t>
            </a:r>
          </a:p>
          <a:p>
            <a:pPr lvl="1"/>
            <a:r>
              <a:rPr lang="en-US" dirty="0"/>
              <a:t>Go</a:t>
            </a:r>
          </a:p>
          <a:p>
            <a:pPr lvl="1"/>
            <a:br>
              <a:rPr lang="en-CA" dirty="0"/>
            </a:br>
            <a:r>
              <a:rPr lang="en-US" dirty="0"/>
              <a:t>Integration with other Azure services</a:t>
            </a:r>
          </a:p>
          <a:p>
            <a:pPr lvl="2"/>
            <a:r>
              <a:rPr lang="en-US" dirty="0"/>
              <a:t>Event Grid</a:t>
            </a:r>
          </a:p>
          <a:p>
            <a:pPr lvl="2"/>
            <a:r>
              <a:rPr lang="en-US" dirty="0"/>
              <a:t>Logic Apps</a:t>
            </a:r>
          </a:p>
          <a:p>
            <a:pPr lvl="2"/>
            <a:r>
              <a:rPr lang="en-US" dirty="0"/>
              <a:t>Azure Functions</a:t>
            </a:r>
          </a:p>
          <a:p>
            <a:pPr lvl="2"/>
            <a:r>
              <a:rPr lang="en-US" dirty="0"/>
              <a:t>Power Platform</a:t>
            </a:r>
          </a:p>
          <a:p>
            <a:pPr lvl="2"/>
            <a:r>
              <a:rPr lang="en-US" dirty="0"/>
              <a:t>Dynamics 365</a:t>
            </a:r>
          </a:p>
          <a:p>
            <a:pPr lvl="2"/>
            <a:r>
              <a:rPr lang="en-US" dirty="0"/>
              <a:t>Stream Analytics</a:t>
            </a:r>
          </a:p>
          <a:p>
            <a:endParaRPr lang="en-CA" dirty="0"/>
          </a:p>
          <a:p>
            <a:endParaRPr lang="en-US" dirty="0"/>
          </a:p>
        </p:txBody>
      </p:sp>
      <p:sp>
        <p:nvSpPr>
          <p:cNvPr id="4" name="Slide Number Placeholder 3"/>
          <p:cNvSpPr>
            <a:spLocks noGrp="1"/>
          </p:cNvSpPr>
          <p:nvPr>
            <p:ph type="sldNum" sz="quarter" idx="10"/>
          </p:nvPr>
        </p:nvSpPr>
        <p:spPr/>
        <p:txBody>
          <a:bodyPr/>
          <a:lstStyle/>
          <a:p>
            <a:fld id="{49F67C77-7EFA-4CAA-A410-E92D82C8E6E1}" type="slidenum">
              <a:rPr lang="en-US" smtClean="0"/>
              <a:pPr/>
              <a:t>5</a:t>
            </a:fld>
            <a:endParaRPr lang="en-US"/>
          </a:p>
        </p:txBody>
      </p:sp>
    </p:spTree>
    <p:extLst>
      <p:ext uri="{BB962C8B-B14F-4D97-AF65-F5344CB8AC3E}">
        <p14:creationId xmlns:p14="http://schemas.microsoft.com/office/powerpoint/2010/main" val="4134746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Scheduled delivery</a:t>
            </a:r>
          </a:p>
          <a:p>
            <a:r>
              <a:rPr lang="en-US" dirty="0"/>
              <a:t>Time To Live</a:t>
            </a:r>
          </a:p>
          <a:p>
            <a:r>
              <a:rPr lang="en-US" dirty="0" err="1"/>
              <a:t>ForwardTo</a:t>
            </a:r>
            <a:endParaRPr lang="en-US" dirty="0"/>
          </a:p>
          <a:p>
            <a:r>
              <a:rPr lang="en-US" dirty="0"/>
              <a:t>Defer</a:t>
            </a:r>
          </a:p>
          <a:p>
            <a:r>
              <a:rPr lang="en-US" dirty="0"/>
              <a:t>Sessions</a:t>
            </a:r>
          </a:p>
          <a:p>
            <a:r>
              <a:rPr lang="en-US" dirty="0"/>
              <a:t>Batching</a:t>
            </a:r>
          </a:p>
          <a:p>
            <a:r>
              <a:rPr lang="en-US" dirty="0"/>
              <a:t>Auto-delete queue on idle</a:t>
            </a:r>
          </a:p>
          <a:p>
            <a:r>
              <a:rPr lang="en-US" dirty="0" err="1"/>
              <a:t>OnMessage</a:t>
            </a:r>
            <a:endParaRPr lang="en-US" dirty="0"/>
          </a:p>
          <a:p>
            <a:r>
              <a:rPr lang="en-US" dirty="0"/>
              <a:t>Duplicate detection</a:t>
            </a:r>
          </a:p>
          <a:p>
            <a:r>
              <a:rPr lang="en-US" dirty="0"/>
              <a:t>Actions</a:t>
            </a:r>
          </a:p>
          <a:p>
            <a:r>
              <a:rPr lang="en-US" dirty="0"/>
              <a:t>Transactions</a:t>
            </a:r>
          </a:p>
          <a:p>
            <a:r>
              <a:rPr lang="en-US" dirty="0"/>
              <a:t>Poison message handling</a:t>
            </a:r>
          </a:p>
          <a:p>
            <a:endParaRPr lang="en-CA" dirty="0"/>
          </a:p>
        </p:txBody>
      </p:sp>
      <p:sp>
        <p:nvSpPr>
          <p:cNvPr id="4" name="Slide Number Placeholder 3"/>
          <p:cNvSpPr>
            <a:spLocks noGrp="1"/>
          </p:cNvSpPr>
          <p:nvPr>
            <p:ph type="sldNum" sz="quarter" idx="5"/>
          </p:nvPr>
        </p:nvSpPr>
        <p:spPr/>
        <p:txBody>
          <a:bodyPr/>
          <a:lstStyle/>
          <a:p>
            <a:fld id="{14385829-9268-4D56-A61C-5845F46F3B4E}" type="slidenum">
              <a:rPr lang="en-CA" smtClean="0"/>
              <a:t>6</a:t>
            </a:fld>
            <a:endParaRPr lang="en-CA"/>
          </a:p>
        </p:txBody>
      </p:sp>
    </p:spTree>
    <p:extLst>
      <p:ext uri="{BB962C8B-B14F-4D97-AF65-F5344CB8AC3E}">
        <p14:creationId xmlns:p14="http://schemas.microsoft.com/office/powerpoint/2010/main" val="206018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1CDCAF0-9A5A-44EA-A156-D8DD9D1FC6E0}" type="slidenum">
              <a:rPr lang="en-CA" smtClean="0"/>
              <a:t>7</a:t>
            </a:fld>
            <a:endParaRPr lang="en-CA"/>
          </a:p>
        </p:txBody>
      </p:sp>
    </p:spTree>
    <p:extLst>
      <p:ext uri="{BB962C8B-B14F-4D97-AF65-F5344CB8AC3E}">
        <p14:creationId xmlns:p14="http://schemas.microsoft.com/office/powerpoint/2010/main" val="2303069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CA" dirty="0"/>
          </a:p>
        </p:txBody>
      </p:sp>
      <p:sp>
        <p:nvSpPr>
          <p:cNvPr id="4" name="Slide Number Placeholder 3"/>
          <p:cNvSpPr>
            <a:spLocks noGrp="1"/>
          </p:cNvSpPr>
          <p:nvPr>
            <p:ph type="sldNum" sz="quarter" idx="5"/>
          </p:nvPr>
        </p:nvSpPr>
        <p:spPr/>
        <p:txBody>
          <a:bodyPr/>
          <a:lstStyle/>
          <a:p>
            <a:fld id="{41CDCAF0-9A5A-44EA-A156-D8DD9D1FC6E0}" type="slidenum">
              <a:rPr lang="en-CA" smtClean="0"/>
              <a:t>9</a:t>
            </a:fld>
            <a:endParaRPr lang="en-CA"/>
          </a:p>
        </p:txBody>
      </p:sp>
    </p:spTree>
    <p:extLst>
      <p:ext uri="{BB962C8B-B14F-4D97-AF65-F5344CB8AC3E}">
        <p14:creationId xmlns:p14="http://schemas.microsoft.com/office/powerpoint/2010/main" val="1180951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b="0" dirty="0">
                <a:solidFill>
                  <a:srgbClr val="FFFFFF"/>
                </a:solidFill>
                <a:effectLst/>
                <a:latin typeface="Arial Narrow" panose="020B0606020202030204" pitchFamily="34" charset="0"/>
                <a:ea typeface="Calibri" panose="020F0502020204030204" pitchFamily="34" charset="0"/>
                <a:cs typeface="Arial" panose="020B0604020202020204" pitchFamily="34" charset="0"/>
              </a:rPr>
              <a:t>Demo</a:t>
            </a:r>
          </a:p>
          <a:p>
            <a:pPr marL="0" marR="0">
              <a:lnSpc>
                <a:spcPct val="107000"/>
              </a:lnSpc>
              <a:spcBef>
                <a:spcPts val="0"/>
              </a:spcBef>
              <a:spcAft>
                <a:spcPts val="0"/>
              </a:spcAft>
            </a:pPr>
            <a:endParaRPr lang="en-US" sz="1800" b="1" dirty="0">
              <a:solidFill>
                <a:srgbClr val="FFFFFF"/>
              </a:solidFill>
              <a:effectLst/>
              <a:latin typeface="Arial Narrow" panose="020B0606020202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FFFFFF"/>
                </a:solidFill>
                <a:effectLst/>
                <a:latin typeface="Arial Narrow" panose="020B0606020202030204" pitchFamily="34" charset="0"/>
                <a:ea typeface="Calibri" panose="020F0502020204030204" pitchFamily="34" charset="0"/>
                <a:cs typeface="Arial" panose="020B0604020202020204" pitchFamily="34" charset="0"/>
              </a:rPr>
              <a:t>Enable configuration of partitions on namespace creation.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0" dirty="0">
                <a:solidFill>
                  <a:srgbClr val="FFFFFF"/>
                </a:solidFill>
                <a:effectLst/>
                <a:latin typeface="Arial Narrow" panose="020B0606020202030204" pitchFamily="34" charset="0"/>
                <a:ea typeface="Calibri" panose="020F0502020204030204" pitchFamily="34" charset="0"/>
                <a:cs typeface="Arial" panose="020B0604020202020204" pitchFamily="34" charset="0"/>
              </a:rPr>
              <a:t>When creating a namespace, the customer should be able to specify how many partitions should be available for that namespace.</a:t>
            </a:r>
            <a:endParaRPr lang="en-CA" sz="1800" b="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scaling between 1 and 16 partitions.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Customers should be able to set a minimum value of 1 partition, and a maximum of 16. Each step either doubles or halves the number of partitions. </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r>
              <a:rPr lang="en-US" sz="1800" i="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Note: Initially the maximum number of partitions will be 4, due to capacity restraints.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scaling between 1 to 16 MU.</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Customers should be able to set a minimum value of 1 MU, and a maximum of 16. Each step either doubles or halves the number of </a:t>
            </a:r>
            <a:r>
              <a:rPr lang="en-US" sz="1800" dirty="0" err="1">
                <a:solidFill>
                  <a:srgbClr val="000000"/>
                </a:solidFill>
                <a:effectLst/>
                <a:latin typeface="Segoe UI" panose="020B0502040204020203" pitchFamily="34" charset="0"/>
                <a:ea typeface="Calibri" panose="020F0502020204030204" pitchFamily="34" charset="0"/>
                <a:cs typeface="Arial" panose="020B0604020202020204" pitchFamily="34" charset="0"/>
              </a:rPr>
              <a:t>MUs.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What this value be for a legacy premium entity with 2 partitions? In legacy premium entity we supported only 2 partitions. </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If a namespace was created with 2 partitions, it will remain 2.</a:t>
            </a:r>
          </a:p>
          <a:p>
            <a:pPr marL="0" marR="0">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Local Store</a:t>
            </a:r>
          </a:p>
          <a:p>
            <a:pPr marL="0" marR="0">
              <a:spcBef>
                <a:spcPts val="0"/>
              </a:spcBef>
              <a:spcAft>
                <a:spcPts val="800"/>
              </a:spcAft>
            </a:pPr>
            <a:r>
              <a:rPr lang="en-US" sz="2800" b="0" i="0" dirty="0">
                <a:solidFill>
                  <a:srgbClr val="FFFFFF"/>
                </a:solidFill>
                <a:effectLst/>
                <a:latin typeface="-apple-system"/>
              </a:rPr>
              <a:t>Multi-tiered storage model where the first layer is local storage which is on the commitment path but overflows into Storage asynchronously in the background.</a:t>
            </a:r>
          </a:p>
          <a:p>
            <a:pPr rtl="0"/>
            <a:r>
              <a:rPr lang="en-US" sz="2800" dirty="0">
                <a:effectLst/>
                <a:latin typeface="-apple-system"/>
              </a:rPr>
              <a:t>Allows us to reduce reliance on storage for the primary commitment path which takes away the latency hiccups as well.</a:t>
            </a:r>
          </a:p>
          <a:p>
            <a:pPr rtl="0"/>
            <a:br>
              <a:rPr lang="en-US" sz="2800" dirty="0"/>
            </a:br>
            <a:endParaRPr lang="en-US" sz="2800" dirty="0"/>
          </a:p>
          <a:p>
            <a:pPr marL="0" marR="0">
              <a:spcBef>
                <a:spcPts val="0"/>
              </a:spcBef>
              <a:spcAft>
                <a:spcPts val="800"/>
              </a:spcAft>
            </a:pPr>
            <a:endParaRPr lang="en-CA"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41CDCAF0-9A5A-44EA-A156-D8DD9D1FC6E0}" type="slidenum">
              <a:rPr lang="en-CA" smtClean="0"/>
              <a:t>10</a:t>
            </a:fld>
            <a:endParaRPr lang="en-CA"/>
          </a:p>
        </p:txBody>
      </p:sp>
    </p:spTree>
    <p:extLst>
      <p:ext uri="{BB962C8B-B14F-4D97-AF65-F5344CB8AC3E}">
        <p14:creationId xmlns:p14="http://schemas.microsoft.com/office/powerpoint/2010/main" val="3133904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Private previews coming in the next couple of weeks`/ months</a:t>
            </a:r>
            <a:endParaRPr lang="en-CA" dirty="0"/>
          </a:p>
        </p:txBody>
      </p:sp>
      <p:sp>
        <p:nvSpPr>
          <p:cNvPr id="4" name="Slide Number Placeholder 3"/>
          <p:cNvSpPr>
            <a:spLocks noGrp="1"/>
          </p:cNvSpPr>
          <p:nvPr>
            <p:ph type="sldNum" sz="quarter" idx="5"/>
          </p:nvPr>
        </p:nvSpPr>
        <p:spPr/>
        <p:txBody>
          <a:bodyPr/>
          <a:lstStyle/>
          <a:p>
            <a:fld id="{41CDCAF0-9A5A-44EA-A156-D8DD9D1FC6E0}" type="slidenum">
              <a:rPr lang="en-CA" smtClean="0"/>
              <a:t>11</a:t>
            </a:fld>
            <a:endParaRPr lang="en-CA"/>
          </a:p>
        </p:txBody>
      </p:sp>
    </p:spTree>
    <p:extLst>
      <p:ext uri="{BB962C8B-B14F-4D97-AF65-F5344CB8AC3E}">
        <p14:creationId xmlns:p14="http://schemas.microsoft.com/office/powerpoint/2010/main" val="2175846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Interoperability</a:t>
            </a:r>
          </a:p>
          <a:p>
            <a:endParaRPr lang="en-US" dirty="0"/>
          </a:p>
          <a:p>
            <a:pPr algn="l" rtl="0" fontAlgn="base"/>
            <a:r>
              <a:rPr lang="en-US" sz="1800" b="0" i="1" dirty="0">
                <a:solidFill>
                  <a:srgbClr val="000000"/>
                </a:solidFill>
                <a:effectLst/>
                <a:latin typeface="Calibri" panose="020F0502020204030204" pitchFamily="34" charset="0"/>
              </a:rPr>
              <a:t>Terminus</a:t>
            </a:r>
            <a:r>
              <a:rPr lang="en-US" sz="1800" b="0" i="0" dirty="0">
                <a:solidFill>
                  <a:srgbClr val="000000"/>
                </a:solidFill>
                <a:effectLst/>
                <a:latin typeface="Calibri" panose="020F0502020204030204" pitchFamily="34" charset="0"/>
              </a:rPr>
              <a:t> - Encapsulates the endpoint state associated with an AMQP Terminus. An AMQP Terminus acts as either a source or target for messages, but never both. Every AMQP link is associated with both a source terminus and a target terminus that is negotiated during link establishment. A terminus consists of an AMQP address, along with several other properties defining the quality of service and behavior of the link. </a:t>
            </a:r>
            <a:endParaRPr lang="en-US" b="0" i="0" dirty="0">
              <a:solidFill>
                <a:srgbClr val="000000"/>
              </a:solidFill>
              <a:effectLst/>
              <a:latin typeface="Segoe UI" panose="020B0502040204020203" pitchFamily="34" charset="0"/>
            </a:endParaRPr>
          </a:p>
          <a:p>
            <a:pPr algn="l" rtl="0" fontAlgn="base"/>
            <a:r>
              <a:rPr lang="en-US" sz="1800" b="0" i="1" dirty="0">
                <a:solidFill>
                  <a:srgbClr val="000000"/>
                </a:solidFill>
                <a:effectLst/>
                <a:latin typeface="Calibri" panose="020F0502020204030204" pitchFamily="34" charset="0"/>
              </a:rPr>
              <a:t>Link</a:t>
            </a:r>
            <a:r>
              <a:rPr lang="en-US" sz="1800" b="0" i="0" dirty="0">
                <a:solidFill>
                  <a:srgbClr val="000000"/>
                </a:solidFill>
                <a:effectLst/>
                <a:latin typeface="Calibri" panose="020F0502020204030204" pitchFamily="34" charset="0"/>
              </a:rPr>
              <a:t> – Provides a unidirectional transport between two nodes. A link attaches to a node at a terminus. </a:t>
            </a:r>
            <a:endParaRPr lang="en-US" b="0" i="0" dirty="0">
              <a:solidFill>
                <a:srgbClr val="000000"/>
              </a:solidFill>
              <a:effectLst/>
              <a:latin typeface="Segoe UI" panose="020B0502040204020203" pitchFamily="34" charset="0"/>
            </a:endParaRPr>
          </a:p>
          <a:p>
            <a:endParaRPr lang="en-CA" dirty="0"/>
          </a:p>
          <a:p>
            <a:pPr marL="0" marR="0">
              <a:lnSpc>
                <a:spcPct val="107000"/>
              </a:lnSpc>
              <a:spcBef>
                <a:spcPts val="0"/>
              </a:spcBef>
              <a:spcAft>
                <a:spcPts val="0"/>
              </a:spcAft>
            </a:pPr>
            <a:r>
              <a:rPr lang="en-US" sz="1800" b="1" dirty="0">
                <a:solidFill>
                  <a:srgbClr val="FFFFFF"/>
                </a:solidFill>
                <a:effectLst/>
                <a:latin typeface="Community"/>
                <a:ea typeface="Calibri" panose="020F0502020204030204" pitchFamily="34" charset="0"/>
                <a:cs typeface="Arial" panose="020B0604020202020204" pitchFamily="34" charset="0"/>
              </a:rPr>
              <a:t>Terminus recovery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0" dirty="0">
                <a:solidFill>
                  <a:srgbClr val="FFFFFF"/>
                </a:solidFill>
                <a:effectLst/>
                <a:latin typeface="Community"/>
                <a:ea typeface="Calibri" panose="020F0502020204030204" pitchFamily="34" charset="0"/>
                <a:cs typeface="Arial" panose="020B0604020202020204" pitchFamily="34" charset="0"/>
              </a:rPr>
              <a:t>Allow for recovery of terminus with link name, allowing clients to reconnect to the service without creating a new sender or receiver. The SDK will track the unsettled map on the client and when it reconnects it will send this to the service for consolidation.</a:t>
            </a:r>
            <a:endParaRPr lang="en-CA" sz="1800" b="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Durable locks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After connection loss, whether this is due to network connectivity or node restarts, keep the message state information of the terminus available on reconnection of the link.</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Configuration of durability policy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each client to configure their durability policy. If a durability policy of </a:t>
            </a: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None</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is chosen, durable terminus will be disabled.</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Maximum of 5000 active terminuses per namespace</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As a terminus is expected to be restored relatively quickly after a connection breaks, we will keep this in line with the maximum number of connections on a namespace.</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Terminus management</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It should be possible to retrieve a list of active terminuses through the API, as well as deleting an existing terminus, closing any existing links. This will allow customers to manage orphaned terminuses. Also allow retrieving details of a specific terminus, such as it's AMQP address and other properties defining the quality of service and behavior of the link.</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Connect to existing terminus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to connect to an existing terminus, by letting the client provide the link state, thus letting one client pass work to another.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Configuration of timeout</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client to specify the timeout value when using durable terminus. Minimum value will be 30 seconds, while the maximum will be 2 hours.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Configuration of expiry policy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Client should be allowed to set the expiry policy for their durable terminus. If policy </a:t>
            </a: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Never</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is chosen, an exception will be thrown, as we do not support this.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Terminus management in Service Bus Explorer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Show an overview of the existing terminuses in the Service Bus Explorer and allow to delete an existing terminus. Allow retrieving the details of a specific terminus and displaying its properties.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Message consolidation when client does not have recollection of unsettled map</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using intermediate brokers, the client might not have access to the unsettled map when reconnecting.</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endParaRPr lang="en-CA" dirty="0"/>
          </a:p>
        </p:txBody>
      </p:sp>
      <p:sp>
        <p:nvSpPr>
          <p:cNvPr id="4" name="Slide Number Placeholder 3"/>
          <p:cNvSpPr>
            <a:spLocks noGrp="1"/>
          </p:cNvSpPr>
          <p:nvPr>
            <p:ph type="sldNum" sz="quarter" idx="5"/>
          </p:nvPr>
        </p:nvSpPr>
        <p:spPr/>
        <p:txBody>
          <a:bodyPr/>
          <a:lstStyle/>
          <a:p>
            <a:fld id="{41CDCAF0-9A5A-44EA-A156-D8DD9D1FC6E0}" type="slidenum">
              <a:rPr lang="en-CA" smtClean="0"/>
              <a:t>13</a:t>
            </a:fld>
            <a:endParaRPr lang="en-CA"/>
          </a:p>
        </p:txBody>
      </p:sp>
    </p:spTree>
    <p:extLst>
      <p:ext uri="{BB962C8B-B14F-4D97-AF65-F5344CB8AC3E}">
        <p14:creationId xmlns:p14="http://schemas.microsoft.com/office/powerpoint/2010/main" val="155644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Implement data replication across regions for data and metadata</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Expand the current capabilities of the GeoDR feature to also include metadata.</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Use any region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Customer can configure failover to any region they want.</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Multiple failover regions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customers to set multiple failover regions, providing them with the option to remain highly available even after failover. Data will be replicated between all regions.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Customer can failover to any healthy region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Customers can initiate failover at any time to a healthy region. This will also allow them to fail back to a previous primary region, once this region is healthy again.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choice between strong and eventual consistency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Customer can decide between strong and eventual consistency.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Strong consistency requires at least 3 replicas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use quorum-based commits with strong consistency, meaning that a majority of replicas need to acknowledge an operation before acknowledging the result to the client.  A majority is calculated as (number of replicas / 2) + 1. This will result in a RPO 0 scenario.</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Configure maximum RPO for eventual consistency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using eventual consistency, the customer can configure the maximum RPO.</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telemetry around healthiness of secondary replicas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Implement telemetry indicating if the secondary replicas are healthy or have issues. This way the user can set up an alert and decide on follow-up actions. </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Lagging replicas are caught up when becoming healthy again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If a secondary replica is lagging on the primary replica, this will be reported to the user through telemetry. If the user decides to wait, and the secondary replica becomes healthy again, it will be caught up to the current state of the primary replica.</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Seamless failover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Failover should be seamless for clients. This is done by having a single FQDN clients connect to, which will automatically point to whichever is the primary replica at that point.</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Manual failover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allow customers to initiate a manual failover. This will give them full control over when they want to failover, allowing them to coordinate this with failover of other components. Moreover, this will provide the possibility to do disaster recovery testing.</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Support for active / passive setup</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secondary replicas are passive only, customers will not be able to read or write in these regions.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siphoning options on failover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initiating failover, the customer can indicate the way they want to siphon messages from the primary to the secondary region. Options will include siphoning during failover (synchronous, with maximum grace period), after failover (asynchronous), or skip siphoning.</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RTO</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of 1 minute</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will aim to keep the RTO as low as possible, with a maximum of one minute. This means that from the moment a failover is triggered, the customer can experience at most one minute of their namespace not being available. If the customer choses to do synchronous siphoning, the RTO is one minute plus the configured grace period.</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Replicate entire configuration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replicate the complete configuration of a namespace including, but not limited to, network configuration, authentication, scaling, RBAC, encryption configuration, etc.</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Metrics are emitted on replica level</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 metrics should be shown on a replica level instead of a namespace level. This allows the user to identify the performance and healthiness of each replica.</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Emit Event Grid events on health changes and failover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the health state of a region changes, an event will be sent out to Event Grid. This allows customers to initiate actions on this. Additionally, send out an event when a failover has been initiated. This could especially be interesting when combined with automatic failover, as it could trigger failover of other components.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Enable GeoDR on existing namespaces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Initially GeoDR will be enabled on new namespaces only. However, before going into GA, we need to allow customers to enable this on their existing namespaces. Customers using this type of feature usually can’t move their clients over easily to a new namespace.</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Support for active / active-passive setup</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Both the primary and secondary regions can be used for reads. Only the primary region can be used for writing. Configuration will be pushed from the primary region.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Support for active / active setup</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Both the primary and secondary regions can be used for reading and writing. Written data will be synchronized between all regions. Configuration will be pushed from the primary region.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For example, the telemetry that is used internally to decide if we need to switch to another availability zone.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u="none" strike="noStrike" dirty="0">
                <a:effectLst/>
                <a:latin typeface="Calibri" panose="020F0502020204030204" pitchFamily="34" charset="0"/>
                <a:ea typeface="Calibri" panose="020F0502020204030204" pitchFamily="34" charset="0"/>
                <a:cs typeface="Arial" panose="020B0604020202020204" pitchFamily="34" charset="0"/>
                <a:hlinkClick r:id="rId3"/>
              </a:rPr>
              <a:t>@Eldert</a:t>
            </a:r>
            <a:r>
              <a:rPr lang="en-US" sz="1800" dirty="0">
                <a:effectLst/>
                <a:latin typeface="Calibri" panose="020F0502020204030204" pitchFamily="34" charset="0"/>
                <a:ea typeface="Calibri" panose="020F0502020204030204" pitchFamily="34" charset="0"/>
                <a:cs typeface="Arial" panose="020B0604020202020204" pitchFamily="34" charset="0"/>
              </a:rPr>
              <a:t> - Good to define RPO, RTO etc.</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Done.</a:t>
            </a:r>
            <a:endParaRPr lang="en-CA"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41CDCAF0-9A5A-44EA-A156-D8DD9D1FC6E0}" type="slidenum">
              <a:rPr lang="en-CA" smtClean="0"/>
              <a:t>14</a:t>
            </a:fld>
            <a:endParaRPr lang="en-CA"/>
          </a:p>
        </p:txBody>
      </p:sp>
    </p:spTree>
    <p:extLst>
      <p:ext uri="{BB962C8B-B14F-4D97-AF65-F5344CB8AC3E}">
        <p14:creationId xmlns:p14="http://schemas.microsoft.com/office/powerpoint/2010/main" val="16898598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74B893BE-6BEE-404A-B696-67F787BCBA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88709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3539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87112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734878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31326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endParaRPr lang="en-CA"/>
          </a:p>
        </p:txBody>
      </p:sp>
    </p:spTree>
    <p:extLst>
      <p:ext uri="{BB962C8B-B14F-4D97-AF65-F5344CB8AC3E}">
        <p14:creationId xmlns:p14="http://schemas.microsoft.com/office/powerpoint/2010/main" val="4042424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ontent + 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5016DA-B27F-1B4A-A3CC-BAEAF52B4F9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B4FA9BA-94BD-AB45-98A2-D07EED26D199}"/>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15" name="Content Placeholder 2">
            <a:extLst>
              <a:ext uri="{FF2B5EF4-FFF2-40B4-BE49-F238E27FC236}">
                <a16:creationId xmlns:a16="http://schemas.microsoft.com/office/drawing/2014/main" id="{706A72A2-5CFA-BF4D-A016-F618FE940847}"/>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r>
              <a:rPr lang="en-US"/>
              <a:t>Click icon to add picture</a:t>
            </a:r>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endParaRPr lang="en-CA"/>
          </a:p>
        </p:txBody>
      </p:sp>
    </p:spTree>
    <p:extLst>
      <p:ext uri="{BB962C8B-B14F-4D97-AF65-F5344CB8AC3E}">
        <p14:creationId xmlns:p14="http://schemas.microsoft.com/office/powerpoint/2010/main" val="27860414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978535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8751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61014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66627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8B728F3-0CFA-4BEB-B67E-2A01ED21FEC8}" type="datetimeFigureOut">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04-07-2023</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F6AFA1-6E7A-4276-8BA0-6065B8159AA3}" type="slidenum">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4331808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80"/>
            <a:ext cx="5378548" cy="1935446"/>
          </a:xfrm>
        </p:spPr>
        <p:txBody>
          <a:bodyPr wrap="square">
            <a:spAutoFit/>
          </a:bodyPr>
          <a:lstStyle>
            <a:lvl1pPr marL="281649" indent="-281649">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50" indent="-228578">
              <a:defRPr sz="2353"/>
            </a:lvl2pPr>
            <a:lvl3pPr marL="685735" indent="-165086">
              <a:tabLst/>
              <a:defRPr sz="1961"/>
            </a:lvl3pPr>
            <a:lvl4pPr marL="863518" indent="-177784">
              <a:defRPr/>
            </a:lvl4pPr>
            <a:lvl5pPr marL="1028603" indent="-16508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80"/>
            <a:ext cx="5378548" cy="1935446"/>
          </a:xfrm>
        </p:spPr>
        <p:txBody>
          <a:bodyPr wrap="square">
            <a:spAutoFit/>
          </a:bodyPr>
          <a:lstStyle>
            <a:lvl1pPr marL="281649" indent="-281649">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50" indent="-228578">
              <a:defRPr sz="2353"/>
            </a:lvl2pPr>
            <a:lvl3pPr marL="685735" indent="-165086">
              <a:tabLst/>
              <a:defRPr sz="1961"/>
            </a:lvl3pPr>
            <a:lvl4pPr marL="863518" indent="-177784">
              <a:defRPr/>
            </a:lvl4pPr>
            <a:lvl5pPr marL="1028603" indent="-16508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3071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vert="horz" wrap="square" lIns="146304" tIns="91440" rIns="146304" bIns="91440" rtlCol="0" anchor="t">
            <a:noAutofit/>
          </a:bodyPr>
          <a:lstStyle>
            <a:lvl1pPr>
              <a:defRPr lang="en-US" sz="4704"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857136"/>
            <a:r>
              <a:rPr lang="en-US"/>
              <a:t>Click to edit Master title style</a:t>
            </a:r>
          </a:p>
        </p:txBody>
      </p:sp>
      <p:sp>
        <p:nvSpPr>
          <p:cNvPr id="6" name="Text Placeholder 5"/>
          <p:cNvSpPr>
            <a:spLocks noGrp="1"/>
          </p:cNvSpPr>
          <p:nvPr>
            <p:ph type="body" sz="quarter" idx="10"/>
          </p:nvPr>
        </p:nvSpPr>
        <p:spPr>
          <a:xfrm>
            <a:off x="269244" y="1189177"/>
            <a:ext cx="11653523" cy="1725533"/>
          </a:xfrm>
          <a:noFill/>
          <a:effectLst/>
        </p:spPr>
        <p:txBody>
          <a:bodyPr vert="horz" wrap="square" lIns="146304" tIns="91440" rIns="146304" bIns="91440" rtlCol="0" anchor="t">
            <a:noAutofit/>
          </a:bodyPr>
          <a:lstStyle>
            <a:lvl1pPr>
              <a:defRPr lang="en-US" sz="2250" b="1" spc="-94">
                <a:ln w="3175">
                  <a:noFill/>
                </a:ln>
                <a:solidFill>
                  <a:schemeClr val="tx1"/>
                </a:solidFill>
                <a:cs typeface="Segoe UI" pitchFamily="34" charset="0"/>
              </a:defRPr>
            </a:lvl1pPr>
            <a:lvl2pPr>
              <a:defRPr lang="en-US" sz="1838" b="1">
                <a:solidFill>
                  <a:schemeClr val="tx1"/>
                </a:solidFill>
              </a:defRPr>
            </a:lvl2pPr>
            <a:lvl3pPr>
              <a:defRPr lang="en-US" sz="1838" b="1">
                <a:solidFill>
                  <a:schemeClr val="tx1"/>
                </a:solidFill>
              </a:defRPr>
            </a:lvl3pPr>
            <a:lvl4pPr>
              <a:defRPr lang="en-US" sz="1655" b="1">
                <a:solidFill>
                  <a:schemeClr val="tx1"/>
                </a:solidFill>
              </a:defRPr>
            </a:lvl4pPr>
            <a:lvl5pPr>
              <a:defRPr lang="en-US" sz="1655" b="1">
                <a:solidFill>
                  <a:schemeClr val="tx1"/>
                </a:solidFill>
              </a:defRPr>
            </a:lvl5pPr>
          </a:lstStyle>
          <a:p>
            <a:pPr marL="0" lvl="0" indent="0" defTabSz="857136">
              <a:spcBef>
                <a:spcPct val="0"/>
              </a:spcBef>
              <a:buNone/>
            </a:pPr>
            <a:r>
              <a:rPr lang="en-US"/>
              <a:t>Edit Master text styles</a:t>
            </a:r>
          </a:p>
          <a:p>
            <a:pPr marL="0" lvl="1" indent="0" defTabSz="857136">
              <a:buFontTx/>
              <a:buNone/>
            </a:pPr>
            <a:r>
              <a:rPr lang="en-US"/>
              <a:t>Second level</a:t>
            </a:r>
          </a:p>
          <a:p>
            <a:pPr marL="210070" lvl="2" indent="0" defTabSz="857136">
              <a:buNone/>
            </a:pPr>
            <a:r>
              <a:rPr lang="en-US"/>
              <a:t>Third level</a:t>
            </a:r>
          </a:p>
          <a:p>
            <a:pPr marL="420140" lvl="3" indent="0" defTabSz="857136">
              <a:buNone/>
            </a:pPr>
            <a:r>
              <a:rPr lang="en-US"/>
              <a:t>Fourth level</a:t>
            </a:r>
          </a:p>
          <a:p>
            <a:pPr marL="630210" lvl="4" indent="0" defTabSz="857136">
              <a:buNone/>
            </a:pPr>
            <a:r>
              <a:rPr lang="en-US"/>
              <a:t>Fifth level</a:t>
            </a:r>
          </a:p>
        </p:txBody>
      </p:sp>
    </p:spTree>
    <p:extLst>
      <p:ext uri="{BB962C8B-B14F-4D97-AF65-F5344CB8AC3E}">
        <p14:creationId xmlns:p14="http://schemas.microsoft.com/office/powerpoint/2010/main" val="36964449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Speaker Bi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D00289-BAA1-8740-B6FA-81CD269BD78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10" name="Text Placeholder 9">
            <a:extLst>
              <a:ext uri="{FF2B5EF4-FFF2-40B4-BE49-F238E27FC236}">
                <a16:creationId xmlns:a16="http://schemas.microsoft.com/office/drawing/2014/main" id="{D54A1A2C-6E11-CA41-8093-560DC9B63F5E}"/>
              </a:ext>
            </a:extLst>
          </p:cNvPr>
          <p:cNvSpPr>
            <a:spLocks noGrp="1"/>
          </p:cNvSpPr>
          <p:nvPr>
            <p:ph type="body" sz="quarter" idx="11" hasCustomPrompt="1"/>
          </p:nvPr>
        </p:nvSpPr>
        <p:spPr>
          <a:xfrm>
            <a:off x="5718175" y="2867025"/>
            <a:ext cx="3983038" cy="561975"/>
          </a:xfrm>
        </p:spPr>
        <p:txBody>
          <a:bodyPr>
            <a:norm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9">
            <a:extLst>
              <a:ext uri="{FF2B5EF4-FFF2-40B4-BE49-F238E27FC236}">
                <a16:creationId xmlns:a16="http://schemas.microsoft.com/office/drawing/2014/main" id="{64B48906-34F9-314A-B89E-54DC75CAB058}"/>
              </a:ext>
            </a:extLst>
          </p:cNvPr>
          <p:cNvSpPr>
            <a:spLocks noGrp="1"/>
          </p:cNvSpPr>
          <p:nvPr>
            <p:ph type="body" sz="quarter" idx="12" hasCustomPrompt="1"/>
          </p:nvPr>
        </p:nvSpPr>
        <p:spPr>
          <a:xfrm>
            <a:off x="5718175" y="3410999"/>
            <a:ext cx="3983038" cy="430079"/>
          </a:xfrm>
        </p:spPr>
        <p:txBody>
          <a:bodyPr>
            <a:normAutofit/>
          </a:bodyPr>
          <a:lstStyle>
            <a:lvl1pPr marL="0" indent="0">
              <a:buNone/>
              <a:defRPr sz="16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Them/They (Edit)</a:t>
            </a:r>
          </a:p>
        </p:txBody>
      </p:sp>
      <p:sp>
        <p:nvSpPr>
          <p:cNvPr id="12" name="Text Placeholder 9">
            <a:extLst>
              <a:ext uri="{FF2B5EF4-FFF2-40B4-BE49-F238E27FC236}">
                <a16:creationId xmlns:a16="http://schemas.microsoft.com/office/drawing/2014/main" id="{0DAF0B99-6735-4A4C-A46C-5686C1210824}"/>
              </a:ext>
            </a:extLst>
          </p:cNvPr>
          <p:cNvSpPr>
            <a:spLocks noGrp="1"/>
          </p:cNvSpPr>
          <p:nvPr>
            <p:ph type="body" sz="quarter" idx="13" hasCustomPrompt="1"/>
          </p:nvPr>
        </p:nvSpPr>
        <p:spPr>
          <a:xfrm>
            <a:off x="5718175" y="3891446"/>
            <a:ext cx="3983038" cy="430079"/>
          </a:xfrm>
        </p:spPr>
        <p:txBody>
          <a:bodyPr>
            <a:noAutofit/>
          </a:bodyPr>
          <a:lstStyle>
            <a:lvl1pPr marL="0" indent="0">
              <a:buNone/>
              <a:defRPr sz="1800" b="0" i="0">
                <a:solidFill>
                  <a:srgbClr val="081F2C"/>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Job title goes here</a:t>
            </a:r>
          </a:p>
        </p:txBody>
      </p:sp>
      <p:sp>
        <p:nvSpPr>
          <p:cNvPr id="17" name="Text Placeholder 9">
            <a:extLst>
              <a:ext uri="{FF2B5EF4-FFF2-40B4-BE49-F238E27FC236}">
                <a16:creationId xmlns:a16="http://schemas.microsoft.com/office/drawing/2014/main" id="{838F2141-BA7A-ED48-91AF-879DF432F9AD}"/>
              </a:ext>
            </a:extLst>
          </p:cNvPr>
          <p:cNvSpPr>
            <a:spLocks noGrp="1"/>
          </p:cNvSpPr>
          <p:nvPr>
            <p:ph type="body" sz="quarter" idx="14" hasCustomPrompt="1"/>
          </p:nvPr>
        </p:nvSpPr>
        <p:spPr>
          <a:xfrm>
            <a:off x="5718175" y="4883337"/>
            <a:ext cx="3983038" cy="430079"/>
          </a:xfrm>
        </p:spPr>
        <p:txBody>
          <a:bodyPr>
            <a:noAutofit/>
          </a:bodyPr>
          <a:lstStyle>
            <a:lvl1pPr marL="0" indent="0">
              <a:buNone/>
              <a:defRPr sz="16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Rectangle 18">
            <a:extLst>
              <a:ext uri="{FF2B5EF4-FFF2-40B4-BE49-F238E27FC236}">
                <a16:creationId xmlns:a16="http://schemas.microsoft.com/office/drawing/2014/main" id="{B274DA5E-CB51-4E49-9231-83F49F727B25}"/>
              </a:ext>
              <a:ext uri="{C183D7F6-B498-43B3-948B-1728B52AA6E4}">
                <adec:decorative xmlns:adec="http://schemas.microsoft.com/office/drawing/2017/decorative" val="1"/>
              </a:ext>
            </a:extLst>
          </p:cNvPr>
          <p:cNvSpPr/>
          <p:nvPr userDrawn="1"/>
        </p:nvSpPr>
        <p:spPr>
          <a:xfrm>
            <a:off x="5769429" y="4775463"/>
            <a:ext cx="326571" cy="4571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7/4/2023</a:t>
            </a:fld>
            <a:endParaRPr lang="en-US"/>
          </a:p>
        </p:txBody>
      </p:sp>
    </p:spTree>
    <p:extLst>
      <p:ext uri="{BB962C8B-B14F-4D97-AF65-F5344CB8AC3E}">
        <p14:creationId xmlns:p14="http://schemas.microsoft.com/office/powerpoint/2010/main" val="940090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_Only_Ligh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7/4/2023</a:t>
            </a:fld>
            <a:endParaRPr lang="en-US"/>
          </a:p>
        </p:txBody>
      </p:sp>
    </p:spTree>
    <p:extLst>
      <p:ext uri="{BB962C8B-B14F-4D97-AF65-F5344CB8AC3E}">
        <p14:creationId xmlns:p14="http://schemas.microsoft.com/office/powerpoint/2010/main" val="22549942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D94470-A0E2-47D9-835D-A70369D3D28C}" type="datetimeFigureOut">
              <a:rPr lang="en-CA" smtClean="0"/>
              <a:t>2023-07-04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B595B94-501D-4378-97E9-FB931F11C186}" type="slidenum">
              <a:rPr lang="en-CA" smtClean="0"/>
              <a:t>‹#›</a:t>
            </a:fld>
            <a:endParaRPr lang="en-CA"/>
          </a:p>
        </p:txBody>
      </p:sp>
    </p:spTree>
    <p:extLst>
      <p:ext uri="{BB962C8B-B14F-4D97-AF65-F5344CB8AC3E}">
        <p14:creationId xmlns:p14="http://schemas.microsoft.com/office/powerpoint/2010/main" val="23942450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D94470-A0E2-47D9-835D-A70369D3D28C}" type="datetimeFigureOut">
              <a:rPr lang="en-CA" smtClean="0"/>
              <a:t>2023-07-04</a:t>
            </a:fld>
            <a:endParaRPr lang="en-CA"/>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985955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D94470-A0E2-47D9-835D-A70369D3D28C}" type="datetimeFigureOut">
              <a:rPr lang="en-CA" smtClean="0"/>
              <a:t>2023-07-04</a:t>
            </a:fld>
            <a:endParaRPr lang="en-CA"/>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408702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C49099-218B-450B-A748-CD58BD44BB94}" type="datetimeFigureOut">
              <a:rPr lang="nl-NL" smtClean="0"/>
              <a:t>4-7-2023</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F6CF437A-A640-469F-B742-4D3C1DFA62DD}" type="slidenum">
              <a:rPr lang="nl-NL" smtClean="0"/>
              <a:t>‹#›</a:t>
            </a:fld>
            <a:endParaRPr lang="nl-NL"/>
          </a:p>
        </p:txBody>
      </p:sp>
    </p:spTree>
    <p:extLst>
      <p:ext uri="{BB962C8B-B14F-4D97-AF65-F5344CB8AC3E}">
        <p14:creationId xmlns:p14="http://schemas.microsoft.com/office/powerpoint/2010/main" val="116576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D94470-A0E2-47D9-835D-A70369D3D28C}" type="datetimeFigureOut">
              <a:rPr lang="en-CA" smtClean="0"/>
              <a:t>2023-07-04</a:t>
            </a:fld>
            <a:endParaRPr lang="en-CA"/>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050688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D94470-A0E2-47D9-835D-A70369D3D28C}" type="datetimeFigureOut">
              <a:rPr lang="en-CA" smtClean="0"/>
              <a:t>2023-07-04</a:t>
            </a:fld>
            <a:endParaRPr lang="en-CA"/>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86541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CAD718-5DF2-423A-8D17-9E7F1E880407}" type="datetimeFigureOut">
              <a:rPr lang="en-CA" smtClean="0"/>
              <a:t>2023-07-04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22C5D12-E90F-4028-877F-46816CB7323C}" type="slidenum">
              <a:rPr lang="en-CA" smtClean="0"/>
              <a:t>‹#›</a:t>
            </a:fld>
            <a:endParaRPr lang="en-CA"/>
          </a:p>
        </p:txBody>
      </p:sp>
    </p:spTree>
    <p:extLst>
      <p:ext uri="{BB962C8B-B14F-4D97-AF65-F5344CB8AC3E}">
        <p14:creationId xmlns:p14="http://schemas.microsoft.com/office/powerpoint/2010/main" val="19326337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D94470-A0E2-47D9-835D-A70369D3D28C}" type="datetimeFigureOut">
              <a:rPr lang="en-CA" smtClean="0"/>
              <a:t>2023-07-04</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8B595B94-501D-4378-97E9-FB931F11C186}" type="slidenum">
              <a:rPr lang="en-CA" smtClean="0"/>
              <a:t>‹#›</a:t>
            </a:fld>
            <a:endParaRPr lang="en-CA"/>
          </a:p>
        </p:txBody>
      </p:sp>
    </p:spTree>
    <p:extLst>
      <p:ext uri="{BB962C8B-B14F-4D97-AF65-F5344CB8AC3E}">
        <p14:creationId xmlns:p14="http://schemas.microsoft.com/office/powerpoint/2010/main" val="4492801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D94470-A0E2-47D9-835D-A70369D3D28C}" type="datetimeFigureOut">
              <a:rPr lang="en-CA" smtClean="0"/>
              <a:t>2023-07-04</a:t>
            </a:fld>
            <a:endParaRPr lang="en-CA"/>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640138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D94470-A0E2-47D9-835D-A70369D3D28C}" type="datetimeFigureOut">
              <a:rPr lang="en-CA" smtClean="0"/>
              <a:t>2023-07-04</a:t>
            </a:fld>
            <a:endParaRPr lang="en-CA"/>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199098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D94470-A0E2-47D9-835D-A70369D3D28C}" type="datetimeFigureOut">
              <a:rPr lang="en-CA" smtClean="0"/>
              <a:t>2023-07-04</a:t>
            </a:fld>
            <a:endParaRPr lang="en-CA"/>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27261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D94470-A0E2-47D9-835D-A70369D3D28C}" type="datetimeFigureOut">
              <a:rPr lang="en-CA" smtClean="0"/>
              <a:t>2023-07-04</a:t>
            </a:fld>
            <a:endParaRPr lang="en-CA"/>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55188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914401"/>
            <a:ext cx="112776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3FD94470-A0E2-47D9-835D-A70369D3D28C}" type="datetimeFigureOut">
              <a:rPr lang="en-CA" smtClean="0"/>
              <a:t>2023-07-04</a:t>
            </a:fld>
            <a:endParaRPr lang="en-CA"/>
          </a:p>
        </p:txBody>
      </p:sp>
    </p:spTree>
    <p:extLst>
      <p:ext uri="{BB962C8B-B14F-4D97-AF65-F5344CB8AC3E}">
        <p14:creationId xmlns:p14="http://schemas.microsoft.com/office/powerpoint/2010/main" val="17654086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3FD94470-A0E2-47D9-835D-A70369D3D28C}" type="datetimeFigureOut">
              <a:rPr lang="en-CA" smtClean="0"/>
              <a:t>2023-07-04</a:t>
            </a:fld>
            <a:endParaRPr lang="en-CA"/>
          </a:p>
        </p:txBody>
      </p:sp>
    </p:spTree>
    <p:extLst>
      <p:ext uri="{BB962C8B-B14F-4D97-AF65-F5344CB8AC3E}">
        <p14:creationId xmlns:p14="http://schemas.microsoft.com/office/powerpoint/2010/main" val="5721030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peaker Bi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r>
              <a:rPr lang="en-US"/>
              <a:t>Click icon to add picture</a:t>
            </a:r>
          </a:p>
        </p:txBody>
      </p:sp>
      <p:sp>
        <p:nvSpPr>
          <p:cNvPr id="10" name="Text Placeholder 9">
            <a:extLst>
              <a:ext uri="{FF2B5EF4-FFF2-40B4-BE49-F238E27FC236}">
                <a16:creationId xmlns:a16="http://schemas.microsoft.com/office/drawing/2014/main" id="{D54A1A2C-6E11-CA41-8093-560DC9B63F5E}"/>
              </a:ext>
            </a:extLst>
          </p:cNvPr>
          <p:cNvSpPr>
            <a:spLocks noGrp="1"/>
          </p:cNvSpPr>
          <p:nvPr>
            <p:ph type="body" sz="quarter" idx="11" hasCustomPrompt="1"/>
          </p:nvPr>
        </p:nvSpPr>
        <p:spPr>
          <a:xfrm>
            <a:off x="5718175" y="2867025"/>
            <a:ext cx="3983038" cy="561975"/>
          </a:xfrm>
        </p:spPr>
        <p:txBody>
          <a:bodyPr>
            <a:norm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9">
            <a:extLst>
              <a:ext uri="{FF2B5EF4-FFF2-40B4-BE49-F238E27FC236}">
                <a16:creationId xmlns:a16="http://schemas.microsoft.com/office/drawing/2014/main" id="{64B48906-34F9-314A-B89E-54DC75CAB058}"/>
              </a:ext>
            </a:extLst>
          </p:cNvPr>
          <p:cNvSpPr>
            <a:spLocks noGrp="1"/>
          </p:cNvSpPr>
          <p:nvPr>
            <p:ph type="body" sz="quarter" idx="12" hasCustomPrompt="1"/>
          </p:nvPr>
        </p:nvSpPr>
        <p:spPr>
          <a:xfrm>
            <a:off x="5718175" y="3410999"/>
            <a:ext cx="3983038" cy="430079"/>
          </a:xfrm>
        </p:spPr>
        <p:txBody>
          <a:bodyPr>
            <a:normAutofit/>
          </a:bodyPr>
          <a:lstStyle>
            <a:lvl1pPr marL="0" indent="0">
              <a:buNone/>
              <a:defRPr sz="16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Them/They (Edit)</a:t>
            </a:r>
          </a:p>
        </p:txBody>
      </p:sp>
      <p:sp>
        <p:nvSpPr>
          <p:cNvPr id="12" name="Text Placeholder 9">
            <a:extLst>
              <a:ext uri="{FF2B5EF4-FFF2-40B4-BE49-F238E27FC236}">
                <a16:creationId xmlns:a16="http://schemas.microsoft.com/office/drawing/2014/main" id="{0DAF0B99-6735-4A4C-A46C-5686C1210824}"/>
              </a:ext>
            </a:extLst>
          </p:cNvPr>
          <p:cNvSpPr>
            <a:spLocks noGrp="1"/>
          </p:cNvSpPr>
          <p:nvPr>
            <p:ph type="body" sz="quarter" idx="13" hasCustomPrompt="1"/>
          </p:nvPr>
        </p:nvSpPr>
        <p:spPr>
          <a:xfrm>
            <a:off x="5718175" y="3891446"/>
            <a:ext cx="3983038" cy="430079"/>
          </a:xfrm>
        </p:spPr>
        <p:txBody>
          <a:bodyPr>
            <a:noAutofit/>
          </a:bodyPr>
          <a:lstStyle>
            <a:lvl1pPr marL="0" indent="0">
              <a:buNone/>
              <a:defRPr sz="1800" b="0" i="0">
                <a:solidFill>
                  <a:srgbClr val="081F2C"/>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Job title goes here</a:t>
            </a:r>
          </a:p>
        </p:txBody>
      </p:sp>
      <p:sp>
        <p:nvSpPr>
          <p:cNvPr id="17" name="Text Placeholder 9">
            <a:extLst>
              <a:ext uri="{FF2B5EF4-FFF2-40B4-BE49-F238E27FC236}">
                <a16:creationId xmlns:a16="http://schemas.microsoft.com/office/drawing/2014/main" id="{838F2141-BA7A-ED48-91AF-879DF432F9AD}"/>
              </a:ext>
            </a:extLst>
          </p:cNvPr>
          <p:cNvSpPr>
            <a:spLocks noGrp="1"/>
          </p:cNvSpPr>
          <p:nvPr>
            <p:ph type="body" sz="quarter" idx="14" hasCustomPrompt="1"/>
          </p:nvPr>
        </p:nvSpPr>
        <p:spPr>
          <a:xfrm>
            <a:off x="5718175" y="4883337"/>
            <a:ext cx="3983038" cy="430079"/>
          </a:xfrm>
        </p:spPr>
        <p:txBody>
          <a:bodyPr>
            <a:noAutofit/>
          </a:bodyPr>
          <a:lstStyle>
            <a:lvl1pPr marL="0" indent="0">
              <a:buNone/>
              <a:defRPr sz="16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7/4/2023</a:t>
            </a:fld>
            <a:endParaRPr lang="en-US"/>
          </a:p>
        </p:txBody>
      </p:sp>
      <p:pic>
        <p:nvPicPr>
          <p:cNvPr id="13" name="Picture 12">
            <a:extLst>
              <a:ext uri="{FF2B5EF4-FFF2-40B4-BE49-F238E27FC236}">
                <a16:creationId xmlns:a16="http://schemas.microsoft.com/office/drawing/2014/main" id="{89174E51-CDE1-4C35-928D-7C7C62612F0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4621FC46-9BD4-48BD-B6CB-DB3CC3351612}"/>
              </a:ext>
              <a:ext uri="{C183D7F6-B498-43B3-948B-1728B52AA6E4}">
                <adec:decorative xmlns:adec="http://schemas.microsoft.com/office/drawing/2017/decorative" val="1"/>
              </a:ext>
            </a:extLst>
          </p:cNvPr>
          <p:cNvSpPr/>
          <p:nvPr userDrawn="1"/>
        </p:nvSpPr>
        <p:spPr>
          <a:xfrm>
            <a:off x="5769429" y="4775463"/>
            <a:ext cx="326571" cy="4571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1389841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CAD718-5DF2-423A-8D17-9E7F1E880407}" type="datetimeFigureOut">
              <a:rPr lang="en-CA" smtClean="0"/>
              <a:t>2023-07-04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22C5D12-E90F-4028-877F-46816CB7323C}" type="slidenum">
              <a:rPr lang="en-CA" smtClean="0"/>
              <a:t>‹#›</a:t>
            </a:fld>
            <a:endParaRPr lang="en-CA"/>
          </a:p>
        </p:txBody>
      </p:sp>
    </p:spTree>
    <p:extLst>
      <p:ext uri="{BB962C8B-B14F-4D97-AF65-F5344CB8AC3E}">
        <p14:creationId xmlns:p14="http://schemas.microsoft.com/office/powerpoint/2010/main" val="216740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46215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CAD718-5DF2-423A-8D17-9E7F1E880407}" type="datetimeFigureOut">
              <a:rPr lang="en-CA" smtClean="0"/>
              <a:t>2023-07-04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22C5D12-E90F-4028-877F-46816CB7323C}" type="slidenum">
              <a:rPr lang="en-CA" smtClean="0"/>
              <a:t>‹#›</a:t>
            </a:fld>
            <a:endParaRPr lang="en-CA"/>
          </a:p>
        </p:txBody>
      </p:sp>
    </p:spTree>
    <p:extLst>
      <p:ext uri="{BB962C8B-B14F-4D97-AF65-F5344CB8AC3E}">
        <p14:creationId xmlns:p14="http://schemas.microsoft.com/office/powerpoint/2010/main" val="346555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CAD718-5DF2-423A-8D17-9E7F1E880407}" type="datetimeFigureOut">
              <a:rPr lang="en-CA" smtClean="0"/>
              <a:t>2023-07-04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622C5D12-E90F-4028-877F-46816CB7323C}" type="slidenum">
              <a:rPr lang="en-CA" smtClean="0"/>
              <a:t>‹#›</a:t>
            </a:fld>
            <a:endParaRPr lang="en-CA"/>
          </a:p>
        </p:txBody>
      </p:sp>
    </p:spTree>
    <p:extLst>
      <p:ext uri="{BB962C8B-B14F-4D97-AF65-F5344CB8AC3E}">
        <p14:creationId xmlns:p14="http://schemas.microsoft.com/office/powerpoint/2010/main" val="2631573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CA"/>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53747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CA"/>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435773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3.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8B728F3-0CFA-4BEB-B67E-2A01ED21FEC8}" type="datetimeFigureOut">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04-07-2023</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2F6AFA1-6E7A-4276-8BA0-6065B8159AA3}" type="slidenum">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524122437"/>
      </p:ext>
    </p:extLst>
  </p:cSld>
  <p:clrMap bg1="lt1" tx1="dk1" bg2="lt2" tx2="dk2" accent1="accent1" accent2="accent2" accent3="accent3" accent4="accent4" accent5="accent5" accent6="accent6" hlink="hlink" folHlink="folHlink"/>
  <p:sldLayoutIdLst>
    <p:sldLayoutId id="2147483686" r:id="rId1"/>
    <p:sldLayoutId id="2147483687" r:id="rId2"/>
  </p:sldLayoutIdLst>
  <p:txStyles>
    <p:titleStyle>
      <a:lvl1pPr algn="l" defTabSz="914400" rtl="0" eaLnBrk="1" latinLnBrk="0" hangingPunct="1">
        <a:lnSpc>
          <a:spcPct val="90000"/>
        </a:lnSpc>
        <a:spcBef>
          <a:spcPct val="0"/>
        </a:spcBef>
        <a:buNone/>
        <a:defRPr sz="4400" kern="1200">
          <a:solidFill>
            <a:schemeClr val="tx1"/>
          </a:solidFill>
          <a:latin typeface="Montserrat" panose="00000500000000000000"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802607040"/>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1" r:id="rId12"/>
    <p:sldLayoutId id="2147483702" r:id="rId13"/>
    <p:sldLayoutId id="2147483678" r:id="rId14"/>
    <p:sldLayoutId id="2147483679" r:id="rId15"/>
    <p:sldLayoutId id="2147483680" r:id="rId16"/>
    <p:sldLayoutId id="2147483681" r:id="rId17"/>
    <p:sldLayoutId id="2147483682" r:id="rId18"/>
    <p:sldLayoutId id="2147483683" r:id="rId19"/>
    <p:sldLayoutId id="2147483684" r:id="rId20"/>
    <p:sldLayoutId id="2147483718"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7/4/2023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TextBox 6">
            <a:extLst>
              <a:ext uri="{FF2B5EF4-FFF2-40B4-BE49-F238E27FC236}">
                <a16:creationId xmlns:a16="http://schemas.microsoft.com/office/drawing/2014/main" id="{FF268895-E5AE-EA19-47FE-C1A57D28086A}"/>
              </a:ext>
            </a:extLst>
          </p:cNvPr>
          <p:cNvSpPr txBox="1"/>
          <p:nvPr userDrawn="1"/>
        </p:nvSpPr>
        <p:spPr>
          <a:xfrm>
            <a:off x="5641389" y="6441129"/>
            <a:ext cx="909223" cy="215444"/>
          </a:xfrm>
          <a:prstGeom prst="rect">
            <a:avLst/>
          </a:prstGeom>
          <a:noFill/>
        </p:spPr>
        <p:txBody>
          <a:bodyPr wrap="none" rtlCol="0">
            <a:spAutoFit/>
          </a:bodyPr>
          <a:lstStyle/>
          <a:p>
            <a:r>
              <a:rPr lang="en-US" sz="800" dirty="0">
                <a:solidFill>
                  <a:schemeClr val="tx1">
                    <a:lumMod val="65000"/>
                    <a:lumOff val="35000"/>
                  </a:schemeClr>
                </a:solidFill>
              </a:rPr>
              <a:t>@egrootenboer</a:t>
            </a:r>
            <a:endParaRPr lang="en-CA" sz="800" dirty="0">
              <a:solidFill>
                <a:schemeClr val="tx1">
                  <a:lumMod val="65000"/>
                  <a:lumOff val="35000"/>
                </a:schemeClr>
              </a:solidFill>
            </a:endParaRPr>
          </a:p>
        </p:txBody>
      </p:sp>
    </p:spTree>
    <p:extLst>
      <p:ext uri="{BB962C8B-B14F-4D97-AF65-F5344CB8AC3E}">
        <p14:creationId xmlns:p14="http://schemas.microsoft.com/office/powerpoint/2010/main" val="764049732"/>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hyperlink" Target="https://commons.wikimedia.org/wiki/File:Microsoft_logo.svg" TargetMode="External"/><Relationship Id="rId3" Type="http://schemas.openxmlformats.org/officeDocument/2006/relationships/image" Target="../media/image63.jpeg"/><Relationship Id="rId7" Type="http://schemas.openxmlformats.org/officeDocument/2006/relationships/hyperlink" Target="https://aka.ms/ConfMeetingEldert" TargetMode="External"/><Relationship Id="rId12"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aka.ms/AzureServiceBus-Feedback" TargetMode="External"/><Relationship Id="rId11" Type="http://schemas.openxmlformats.org/officeDocument/2006/relationships/hyperlink" Target="https://commons.wikimedia.org/wiki/File:LinkedIn_logo_initials.png" TargetMode="External"/><Relationship Id="rId5" Type="http://schemas.openxmlformats.org/officeDocument/2006/relationships/hyperlink" Target="https://www.linkedin.com/in/eldert-grootenboer" TargetMode="External"/><Relationship Id="rId10" Type="http://schemas.openxmlformats.org/officeDocument/2006/relationships/image" Target="../media/image66.png"/><Relationship Id="rId4" Type="http://schemas.openxmlformats.org/officeDocument/2006/relationships/hyperlink" Target="mailto:servicebuspm@microsoft.com" TargetMode="External"/><Relationship Id="rId9" Type="http://schemas.openxmlformats.org/officeDocument/2006/relationships/image" Target="../media/image65.png"/><Relationship Id="rId14" Type="http://schemas.openxmlformats.org/officeDocument/2006/relationships/image" Target="../media/image68.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4.xml"/><Relationship Id="rId16" Type="http://schemas.openxmlformats.org/officeDocument/2006/relationships/image" Target="../media/image34.svg"/><Relationship Id="rId1" Type="http://schemas.openxmlformats.org/officeDocument/2006/relationships/slideLayout" Target="../slideLayouts/slideLayout23.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sv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mvnrepository.com/artifact/com.microsoft.azure/azure-servicebus-jms/1.0.0"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erial view of a bus depot">
            <a:extLst>
              <a:ext uri="{FF2B5EF4-FFF2-40B4-BE49-F238E27FC236}">
                <a16:creationId xmlns:a16="http://schemas.microsoft.com/office/drawing/2014/main" id="{EC6B057D-2861-3724-C789-C5D726B9D62E}"/>
              </a:ext>
            </a:extLst>
          </p:cNvPr>
          <p:cNvPicPr>
            <a:picLocks noChangeAspect="1"/>
          </p:cNvPicPr>
          <p:nvPr/>
        </p:nvPicPr>
        <p:blipFill rotWithShape="1">
          <a:blip r:embed="rId3"/>
          <a:srcRect t="825" b="24175"/>
          <a:stretch/>
        </p:blipFill>
        <p:spPr>
          <a:xfrm>
            <a:off x="-3047" y="10"/>
            <a:ext cx="12191999" cy="6857990"/>
          </a:xfrm>
          <a:prstGeom prst="rect">
            <a:avLst/>
          </a:prstGeom>
        </p:spPr>
      </p:pic>
      <p:sp>
        <p:nvSpPr>
          <p:cNvPr id="2" name="Title 1">
            <a:extLst>
              <a:ext uri="{FF2B5EF4-FFF2-40B4-BE49-F238E27FC236}">
                <a16:creationId xmlns:a16="http://schemas.microsoft.com/office/drawing/2014/main" id="{86C28DE3-9A61-4121-90DF-00D74028714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The latest and greatest from Azure Service Bus</a:t>
            </a:r>
            <a:endParaRPr lang="en-CA" sz="5200" dirty="0">
              <a:solidFill>
                <a:srgbClr val="FFFFFF"/>
              </a:solidFill>
            </a:endParaRPr>
          </a:p>
        </p:txBody>
      </p:sp>
      <p:sp>
        <p:nvSpPr>
          <p:cNvPr id="3" name="Subtitle 2">
            <a:extLst>
              <a:ext uri="{FF2B5EF4-FFF2-40B4-BE49-F238E27FC236}">
                <a16:creationId xmlns:a16="http://schemas.microsoft.com/office/drawing/2014/main" id="{D5B348D5-40D4-41E3-93A2-AF0019D7D3D9}"/>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dirty="0">
                <a:solidFill>
                  <a:srgbClr val="FFFFFF"/>
                </a:solidFill>
              </a:rPr>
              <a:t>Eldert Grootenboer</a:t>
            </a:r>
            <a:endParaRPr lang="en-CA" dirty="0">
              <a:solidFill>
                <a:srgbClr val="FFFFFF"/>
              </a:solidFill>
            </a:endParaRPr>
          </a:p>
        </p:txBody>
      </p:sp>
    </p:spTree>
    <p:extLst>
      <p:ext uri="{BB962C8B-B14F-4D97-AF65-F5344CB8AC3E}">
        <p14:creationId xmlns:p14="http://schemas.microsoft.com/office/powerpoint/2010/main" val="139488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A809-1542-D8A8-6170-894203A25D5A}"/>
              </a:ext>
            </a:extLst>
          </p:cNvPr>
          <p:cNvSpPr>
            <a:spLocks noGrp="1"/>
          </p:cNvSpPr>
          <p:nvPr>
            <p:ph type="title"/>
          </p:nvPr>
        </p:nvSpPr>
        <p:spPr>
          <a:xfrm>
            <a:off x="640080" y="325369"/>
            <a:ext cx="4368602" cy="1956841"/>
          </a:xfrm>
        </p:spPr>
        <p:txBody>
          <a:bodyPr anchor="b">
            <a:noAutofit/>
          </a:bodyPr>
          <a:lstStyle/>
          <a:p>
            <a:r>
              <a:rPr lang="en-US" sz="4000" dirty="0"/>
              <a:t>Scaling partitions &amp; Local Store </a:t>
            </a:r>
            <a:br>
              <a:rPr lang="en-US" sz="4000" dirty="0"/>
            </a:br>
            <a:r>
              <a:rPr lang="en-US" sz="4000" dirty="0"/>
              <a:t>(Public Preview)</a:t>
            </a:r>
            <a:endParaRPr lang="en-CA" sz="4000" dirty="0"/>
          </a:p>
        </p:txBody>
      </p:sp>
      <p:sp>
        <p:nvSpPr>
          <p:cNvPr id="3" name="Content Placeholder 2">
            <a:extLst>
              <a:ext uri="{FF2B5EF4-FFF2-40B4-BE49-F238E27FC236}">
                <a16:creationId xmlns:a16="http://schemas.microsoft.com/office/drawing/2014/main" id="{00858D3A-7A9F-66F5-AF9A-F1F0B3870EEB}"/>
              </a:ext>
            </a:extLst>
          </p:cNvPr>
          <p:cNvSpPr>
            <a:spLocks noGrp="1"/>
          </p:cNvSpPr>
          <p:nvPr>
            <p:ph idx="1"/>
          </p:nvPr>
        </p:nvSpPr>
        <p:spPr>
          <a:xfrm>
            <a:off x="640080" y="2872899"/>
            <a:ext cx="4243589" cy="3320668"/>
          </a:xfrm>
        </p:spPr>
        <p:txBody>
          <a:bodyPr>
            <a:normAutofit fontScale="62500" lnSpcReduction="20000"/>
          </a:bodyPr>
          <a:lstStyle/>
          <a:p>
            <a:pPr>
              <a:lnSpc>
                <a:spcPct val="90000"/>
              </a:lnSpc>
            </a:pPr>
            <a:r>
              <a:rPr lang="en-US" sz="2400" dirty="0"/>
              <a:t>Introducing partitions on Service Bus Premium</a:t>
            </a:r>
          </a:p>
          <a:p>
            <a:pPr marL="800100" lvl="1" indent="-342900">
              <a:lnSpc>
                <a:spcPct val="90000"/>
              </a:lnSpc>
              <a:buFont typeface="Arial" panose="020B0604020202020204" pitchFamily="34" charset="0"/>
              <a:buChar char="•"/>
            </a:pPr>
            <a:r>
              <a:rPr lang="en-US" sz="2400" dirty="0"/>
              <a:t>Allows for much higher scalability by allowing for multiple partitions in Premium namespaces</a:t>
            </a:r>
          </a:p>
          <a:p>
            <a:pPr marL="800100" lvl="1" indent="-342900">
              <a:lnSpc>
                <a:spcPct val="90000"/>
              </a:lnSpc>
              <a:buFont typeface="Arial" panose="020B0604020202020204" pitchFamily="34" charset="0"/>
              <a:buChar char="•"/>
            </a:pPr>
            <a:r>
              <a:rPr lang="en-US" sz="2400" dirty="0"/>
              <a:t>Focuses on high throughput scenarios, where absolute order and message distribution are less important</a:t>
            </a:r>
          </a:p>
          <a:p>
            <a:pPr marL="1257300" lvl="2" indent="-342900">
              <a:lnSpc>
                <a:spcPct val="90000"/>
              </a:lnSpc>
              <a:buFont typeface="Arial" panose="020B0604020202020204" pitchFamily="34" charset="0"/>
              <a:buChar char="•"/>
            </a:pPr>
            <a:r>
              <a:rPr lang="en-US" sz="2200" dirty="0"/>
              <a:t>Relative order is still preserved</a:t>
            </a:r>
          </a:p>
          <a:p>
            <a:pPr marL="1257300" lvl="2" indent="-342900">
              <a:lnSpc>
                <a:spcPct val="90000"/>
              </a:lnSpc>
              <a:buFont typeface="Arial" panose="020B0604020202020204" pitchFamily="34" charset="0"/>
              <a:buChar char="•"/>
            </a:pPr>
            <a:r>
              <a:rPr lang="en-US" sz="2200" dirty="0"/>
              <a:t>Order can be enforced using partition keys or sessions</a:t>
            </a:r>
          </a:p>
          <a:p>
            <a:pPr>
              <a:lnSpc>
                <a:spcPct val="90000"/>
              </a:lnSpc>
            </a:pPr>
            <a:r>
              <a:rPr lang="en-US" sz="2400" dirty="0"/>
              <a:t>Consistent low latency on your entities</a:t>
            </a:r>
          </a:p>
          <a:p>
            <a:pPr marL="800100" lvl="1" indent="-342900">
              <a:lnSpc>
                <a:spcPct val="90000"/>
              </a:lnSpc>
              <a:buFont typeface="Arial" panose="020B0604020202020204" pitchFamily="34" charset="0"/>
              <a:buChar char="•"/>
            </a:pPr>
            <a:r>
              <a:rPr lang="en-US" sz="2400" dirty="0"/>
              <a:t>Multi-tiered storage as we move to Local Store</a:t>
            </a:r>
          </a:p>
          <a:p>
            <a:pPr marL="800100" lvl="1" indent="-342900">
              <a:lnSpc>
                <a:spcPct val="90000"/>
              </a:lnSpc>
              <a:buFont typeface="Arial" panose="020B0604020202020204" pitchFamily="34" charset="0"/>
              <a:buChar char="•"/>
            </a:pPr>
            <a:r>
              <a:rPr lang="en-US" sz="2400" dirty="0"/>
              <a:t>Vastly improves reliability</a:t>
            </a:r>
          </a:p>
        </p:txBody>
      </p:sp>
      <p:pic>
        <p:nvPicPr>
          <p:cNvPr id="4" name="Picture 3">
            <a:extLst>
              <a:ext uri="{FF2B5EF4-FFF2-40B4-BE49-F238E27FC236}">
                <a16:creationId xmlns:a16="http://schemas.microsoft.com/office/drawing/2014/main" id="{A681E67D-C9B3-51C5-B0EC-A4A33650C0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84433" y="814213"/>
            <a:ext cx="4778276" cy="5246826"/>
          </a:xfrm>
          <a:prstGeom prst="rect">
            <a:avLst/>
          </a:prstGeom>
        </p:spPr>
      </p:pic>
    </p:spTree>
    <p:extLst>
      <p:ext uri="{BB962C8B-B14F-4D97-AF65-F5344CB8AC3E}">
        <p14:creationId xmlns:p14="http://schemas.microsoft.com/office/powerpoint/2010/main" val="166619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9" presetClass="emph" presetSubtype="0" grpId="0" nodeType="withEffect">
                                  <p:stCondLst>
                                    <p:cond delay="0"/>
                                  </p:stCondLst>
                                  <p:childTnLst>
                                    <p:set>
                                      <p:cBhvr>
                                        <p:cTn id="17" dur="indefinite"/>
                                        <p:tgtEl>
                                          <p:spTgt spid="3">
                                            <p:txEl>
                                              <p:pRg st="0" end="0"/>
                                            </p:txEl>
                                          </p:spTgt>
                                        </p:tgtEl>
                                        <p:attrNameLst>
                                          <p:attrName>style.opacity</p:attrName>
                                        </p:attrNameLst>
                                      </p:cBhvr>
                                      <p:to>
                                        <p:strVal val="0.25"/>
                                      </p:to>
                                    </p:set>
                                    <p:animEffect filter="image" prLst="opacity: 0.25">
                                      <p:cBhvr rctx="IE">
                                        <p:cTn id="18" dur="indefinite"/>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9" presetClass="emph" presetSubtype="0" grpId="0" nodeType="withEffect">
                                  <p:stCondLst>
                                    <p:cond delay="0"/>
                                  </p:stCondLst>
                                  <p:childTnLst>
                                    <p:set>
                                      <p:cBhvr>
                                        <p:cTn id="25" dur="indefinite"/>
                                        <p:tgtEl>
                                          <p:spTgt spid="3">
                                            <p:txEl>
                                              <p:pRg st="1" end="1"/>
                                            </p:txEl>
                                          </p:spTgt>
                                        </p:tgtEl>
                                        <p:attrNameLst>
                                          <p:attrName>style.opacity</p:attrName>
                                        </p:attrNameLst>
                                      </p:cBhvr>
                                      <p:to>
                                        <p:strVal val="0.25"/>
                                      </p:to>
                                    </p:set>
                                    <p:animEffect filter="image" prLst="opacity: 0.25">
                                      <p:cBhvr rctx="IE">
                                        <p:cTn id="26" dur="indefinite"/>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9" presetClass="emph" presetSubtype="0" grpId="0" nodeType="withEffect">
                                  <p:stCondLst>
                                    <p:cond delay="0"/>
                                  </p:stCondLst>
                                  <p:childTnLst>
                                    <p:set>
                                      <p:cBhvr>
                                        <p:cTn id="33" dur="indefinite"/>
                                        <p:tgtEl>
                                          <p:spTgt spid="3">
                                            <p:txEl>
                                              <p:pRg st="2" end="2"/>
                                            </p:txEl>
                                          </p:spTgt>
                                        </p:tgtEl>
                                        <p:attrNameLst>
                                          <p:attrName>style.opacity</p:attrName>
                                        </p:attrNameLst>
                                      </p:cBhvr>
                                      <p:to>
                                        <p:strVal val="0.25"/>
                                      </p:to>
                                    </p:set>
                                    <p:animEffect filter="image" prLst="opacity: 0.25">
                                      <p:cBhvr rctx="IE">
                                        <p:cTn id="34" dur="indefinite"/>
                                        <p:tgtEl>
                                          <p:spTgt spid="3">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500"/>
                                        <p:tgtEl>
                                          <p:spTgt spid="3">
                                            <p:txEl>
                                              <p:pRg st="4" end="4"/>
                                            </p:txEl>
                                          </p:spTgt>
                                        </p:tgtEl>
                                      </p:cBhvr>
                                    </p:animEffect>
                                  </p:childTnLst>
                                </p:cTn>
                              </p:par>
                              <p:par>
                                <p:cTn id="40" presetID="9" presetClass="emph" presetSubtype="0" grpId="0" nodeType="withEffect">
                                  <p:stCondLst>
                                    <p:cond delay="0"/>
                                  </p:stCondLst>
                                  <p:childTnLst>
                                    <p:set>
                                      <p:cBhvr>
                                        <p:cTn id="41" dur="indefinite"/>
                                        <p:tgtEl>
                                          <p:spTgt spid="3">
                                            <p:txEl>
                                              <p:pRg st="3" end="3"/>
                                            </p:txEl>
                                          </p:spTgt>
                                        </p:tgtEl>
                                        <p:attrNameLst>
                                          <p:attrName>style.opacity</p:attrName>
                                        </p:attrNameLst>
                                      </p:cBhvr>
                                      <p:to>
                                        <p:strVal val="0.25"/>
                                      </p:to>
                                    </p:set>
                                    <p:animEffect filter="image" prLst="opacity: 0.25">
                                      <p:cBhvr rctx="IE">
                                        <p:cTn id="42" dur="indefinite"/>
                                        <p:tgtEl>
                                          <p:spTgt spid="3">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500"/>
                                        <p:tgtEl>
                                          <p:spTgt spid="3">
                                            <p:txEl>
                                              <p:pRg st="5" end="5"/>
                                            </p:txEl>
                                          </p:spTgt>
                                        </p:tgtEl>
                                      </p:cBhvr>
                                    </p:animEffect>
                                  </p:childTnLst>
                                </p:cTn>
                              </p:par>
                              <p:par>
                                <p:cTn id="48" presetID="9" presetClass="emph" presetSubtype="0" grpId="0" nodeType="withEffect">
                                  <p:stCondLst>
                                    <p:cond delay="0"/>
                                  </p:stCondLst>
                                  <p:childTnLst>
                                    <p:set>
                                      <p:cBhvr>
                                        <p:cTn id="49" dur="indefinite"/>
                                        <p:tgtEl>
                                          <p:spTgt spid="3">
                                            <p:txEl>
                                              <p:pRg st="4" end="4"/>
                                            </p:txEl>
                                          </p:spTgt>
                                        </p:tgtEl>
                                        <p:attrNameLst>
                                          <p:attrName>style.opacity</p:attrName>
                                        </p:attrNameLst>
                                      </p:cBhvr>
                                      <p:to>
                                        <p:strVal val="0.25"/>
                                      </p:to>
                                    </p:set>
                                    <p:animEffect filter="image" prLst="opacity: 0.25">
                                      <p:cBhvr rctx="IE">
                                        <p:cTn id="50" dur="indefinite"/>
                                        <p:tgtEl>
                                          <p:spTgt spid="3">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fade">
                                      <p:cBhvr>
                                        <p:cTn id="55" dur="500"/>
                                        <p:tgtEl>
                                          <p:spTgt spid="3">
                                            <p:txEl>
                                              <p:pRg st="6" end="6"/>
                                            </p:txEl>
                                          </p:spTgt>
                                        </p:tgtEl>
                                      </p:cBhvr>
                                    </p:animEffect>
                                  </p:childTnLst>
                                </p:cTn>
                              </p:par>
                              <p:par>
                                <p:cTn id="56" presetID="9" presetClass="emph" presetSubtype="0" grpId="0" nodeType="withEffect">
                                  <p:stCondLst>
                                    <p:cond delay="0"/>
                                  </p:stCondLst>
                                  <p:childTnLst>
                                    <p:set>
                                      <p:cBhvr>
                                        <p:cTn id="57" dur="indefinite"/>
                                        <p:tgtEl>
                                          <p:spTgt spid="3">
                                            <p:txEl>
                                              <p:pRg st="5" end="5"/>
                                            </p:txEl>
                                          </p:spTgt>
                                        </p:tgtEl>
                                        <p:attrNameLst>
                                          <p:attrName>style.opacity</p:attrName>
                                        </p:attrNameLst>
                                      </p:cBhvr>
                                      <p:to>
                                        <p:strVal val="0.25"/>
                                      </p:to>
                                    </p:set>
                                    <p:animEffect filter="image" prLst="opacity: 0.25">
                                      <p:cBhvr rctx="IE">
                                        <p:cTn id="58" dur="indefinite"/>
                                        <p:tgtEl>
                                          <p:spTgt spid="3">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fade">
                                      <p:cBhvr>
                                        <p:cTn id="63" dur="500"/>
                                        <p:tgtEl>
                                          <p:spTgt spid="3">
                                            <p:txEl>
                                              <p:pRg st="7" end="7"/>
                                            </p:txEl>
                                          </p:spTgt>
                                        </p:tgtEl>
                                      </p:cBhvr>
                                    </p:animEffect>
                                  </p:childTnLst>
                                </p:cTn>
                              </p:par>
                              <p:par>
                                <p:cTn id="64" presetID="9" presetClass="emph" presetSubtype="0" grpId="1" nodeType="withEffect">
                                  <p:stCondLst>
                                    <p:cond delay="0"/>
                                  </p:stCondLst>
                                  <p:childTnLst>
                                    <p:set>
                                      <p:cBhvr>
                                        <p:cTn id="65" dur="indefinite"/>
                                        <p:tgtEl>
                                          <p:spTgt spid="3">
                                            <p:txEl>
                                              <p:pRg st="6" end="6"/>
                                            </p:txEl>
                                          </p:spTgt>
                                        </p:tgtEl>
                                        <p:attrNameLst>
                                          <p:attrName>style.opacity</p:attrName>
                                        </p:attrNameLst>
                                      </p:cBhvr>
                                      <p:to>
                                        <p:strVal val="0.25"/>
                                      </p:to>
                                    </p:set>
                                    <p:animEffect filter="image" prLst="opacity: 0.25">
                                      <p:cBhvr rctx="IE">
                                        <p:cTn id="66" dur="indefinite"/>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0" descr="Monarch butterfly on an orange flower in a field">
            <a:extLst>
              <a:ext uri="{FF2B5EF4-FFF2-40B4-BE49-F238E27FC236}">
                <a16:creationId xmlns:a16="http://schemas.microsoft.com/office/drawing/2014/main" id="{2923D290-8E16-584F-2110-ED5988B2C3FC}"/>
              </a:ext>
            </a:extLst>
          </p:cNvPr>
          <p:cNvPicPr>
            <a:picLocks noChangeAspect="1"/>
          </p:cNvPicPr>
          <p:nvPr/>
        </p:nvPicPr>
        <p:blipFill rotWithShape="1">
          <a:blip r:embed="rId3"/>
          <a:srcRect t="10870" b="4861"/>
          <a:stretch/>
        </p:blipFill>
        <p:spPr>
          <a:xfrm>
            <a:off x="20" y="10"/>
            <a:ext cx="12191980" cy="6857990"/>
          </a:xfrm>
          <a:prstGeom prst="rect">
            <a:avLst/>
          </a:prstGeom>
        </p:spPr>
      </p:pic>
      <p:sp>
        <p:nvSpPr>
          <p:cNvPr id="4" name="Title 3">
            <a:extLst>
              <a:ext uri="{FF2B5EF4-FFF2-40B4-BE49-F238E27FC236}">
                <a16:creationId xmlns:a16="http://schemas.microsoft.com/office/drawing/2014/main" id="{CC88322A-0782-FE1E-BB5A-9CDACE6E9975}"/>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solidFill>
                  <a:schemeClr val="tx1"/>
                </a:solidFill>
                <a:latin typeface="+mj-lt"/>
                <a:cs typeface="+mj-cs"/>
              </a:rPr>
              <a:t>Coming soon</a:t>
            </a:r>
          </a:p>
        </p:txBody>
      </p:sp>
      <p:sp>
        <p:nvSpPr>
          <p:cNvPr id="3" name="Text Placeholder 2">
            <a:extLst>
              <a:ext uri="{FF2B5EF4-FFF2-40B4-BE49-F238E27FC236}">
                <a16:creationId xmlns:a16="http://schemas.microsoft.com/office/drawing/2014/main" id="{D6354DB8-B7D9-C417-BBBD-0B2DFE91B871}"/>
              </a:ext>
            </a:extLst>
          </p:cNvPr>
          <p:cNvSpPr>
            <a:spLocks noGrp="1"/>
          </p:cNvSpPr>
          <p:nvPr>
            <p:ph type="body" idx="1"/>
          </p:nvPr>
        </p:nvSpPr>
        <p:spPr>
          <a:xfrm>
            <a:off x="7782910" y="5242675"/>
            <a:ext cx="4330262" cy="683284"/>
          </a:xfrm>
        </p:spPr>
        <p:txBody>
          <a:bodyPr vert="horz" lIns="91440" tIns="45720" rIns="91440" bIns="45720" rtlCol="0">
            <a:normAutofit/>
          </a:bodyPr>
          <a:lstStyle/>
          <a:p>
            <a:pPr algn="ctr">
              <a:lnSpc>
                <a:spcPct val="90000"/>
              </a:lnSpc>
            </a:pPr>
            <a:endParaRPr lang="en-US" sz="2000">
              <a:solidFill>
                <a:schemeClr val="tx1"/>
              </a:solidFill>
              <a:latin typeface="+mn-lt"/>
              <a:cs typeface="+mn-cs"/>
            </a:endParaRPr>
          </a:p>
        </p:txBody>
      </p:sp>
    </p:spTree>
    <p:extLst>
      <p:ext uri="{BB962C8B-B14F-4D97-AF65-F5344CB8AC3E}">
        <p14:creationId xmlns:p14="http://schemas.microsoft.com/office/powerpoint/2010/main" val="103661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D5B6C2-79BC-B7AC-77BB-1795CCBE55B1}"/>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dirty="0">
                <a:solidFill>
                  <a:schemeClr val="tx1"/>
                </a:solidFill>
                <a:latin typeface="+mj-lt"/>
                <a:ea typeface="+mj-ea"/>
                <a:cs typeface="+mj-cs"/>
              </a:rPr>
              <a:t>Currently in development</a:t>
            </a:r>
          </a:p>
        </p:txBody>
      </p:sp>
      <p:graphicFrame>
        <p:nvGraphicFramePr>
          <p:cNvPr id="9" name="Content Placeholder 5">
            <a:extLst>
              <a:ext uri="{FF2B5EF4-FFF2-40B4-BE49-F238E27FC236}">
                <a16:creationId xmlns:a16="http://schemas.microsoft.com/office/drawing/2014/main" id="{B165F841-CDDD-DB70-35C6-5C1CC342EE06}"/>
              </a:ext>
            </a:extLst>
          </p:cNvPr>
          <p:cNvGraphicFramePr>
            <a:graphicFrameLocks noGrp="1"/>
          </p:cNvGraphicFramePr>
          <p:nvPr>
            <p:ph sz="quarter" idx="11"/>
            <p:extLst>
              <p:ext uri="{D42A27DB-BD31-4B8C-83A1-F6EECF244321}">
                <p14:modId xmlns:p14="http://schemas.microsoft.com/office/powerpoint/2010/main" val="3205526172"/>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603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B0FB2ABE-6D61-4D0A-9B18-90F432B4F475}"/>
                                            </p:graphicEl>
                                          </p:spTgt>
                                        </p:tgtEl>
                                        <p:attrNameLst>
                                          <p:attrName>style.visibility</p:attrName>
                                        </p:attrNameLst>
                                      </p:cBhvr>
                                      <p:to>
                                        <p:strVal val="visible"/>
                                      </p:to>
                                    </p:set>
                                    <p:animEffect transition="in" filter="fade">
                                      <p:cBhvr>
                                        <p:cTn id="7" dur="500"/>
                                        <p:tgtEl>
                                          <p:spTgt spid="9">
                                            <p:graphicEl>
                                              <a:dgm id="{B0FB2ABE-6D61-4D0A-9B18-90F432B4F475}"/>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12F96DDB-24BC-4CDF-9B62-D236F46F3CDE}"/>
                                            </p:graphicEl>
                                          </p:spTgt>
                                        </p:tgtEl>
                                        <p:attrNameLst>
                                          <p:attrName>style.visibility</p:attrName>
                                        </p:attrNameLst>
                                      </p:cBhvr>
                                      <p:to>
                                        <p:strVal val="visible"/>
                                      </p:to>
                                    </p:set>
                                    <p:animEffect transition="in" filter="fade">
                                      <p:cBhvr>
                                        <p:cTn id="10" dur="500"/>
                                        <p:tgtEl>
                                          <p:spTgt spid="9">
                                            <p:graphicEl>
                                              <a:dgm id="{12F96DDB-24BC-4CDF-9B62-D236F46F3CDE}"/>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1EE32601-6E51-48E6-AF84-42DE064A5FA0}"/>
                                            </p:graphicEl>
                                          </p:spTgt>
                                        </p:tgtEl>
                                        <p:attrNameLst>
                                          <p:attrName>style.visibility</p:attrName>
                                        </p:attrNameLst>
                                      </p:cBhvr>
                                      <p:to>
                                        <p:strVal val="visible"/>
                                      </p:to>
                                    </p:set>
                                    <p:animEffect transition="in" filter="fade">
                                      <p:cBhvr>
                                        <p:cTn id="15" dur="500"/>
                                        <p:tgtEl>
                                          <p:spTgt spid="9">
                                            <p:graphicEl>
                                              <a:dgm id="{1EE32601-6E51-48E6-AF84-42DE064A5FA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4D912776-7D05-429C-B398-BC5A30C64523}"/>
                                            </p:graphicEl>
                                          </p:spTgt>
                                        </p:tgtEl>
                                        <p:attrNameLst>
                                          <p:attrName>style.visibility</p:attrName>
                                        </p:attrNameLst>
                                      </p:cBhvr>
                                      <p:to>
                                        <p:strVal val="visible"/>
                                      </p:to>
                                    </p:set>
                                    <p:animEffect transition="in" filter="fade">
                                      <p:cBhvr>
                                        <p:cTn id="18" dur="500"/>
                                        <p:tgtEl>
                                          <p:spTgt spid="9">
                                            <p:graphicEl>
                                              <a:dgm id="{4D912776-7D05-429C-B398-BC5A30C64523}"/>
                                            </p:graphicEl>
                                          </p:spTgt>
                                        </p:tgtEl>
                                      </p:cBhvr>
                                    </p:animEffect>
                                  </p:childTnLst>
                                </p:cTn>
                              </p:par>
                              <p:par>
                                <p:cTn id="19" presetID="9" presetClass="emph" presetSubtype="0" grpId="1" nodeType="withEffect">
                                  <p:stCondLst>
                                    <p:cond delay="0"/>
                                  </p:stCondLst>
                                  <p:childTnLst>
                                    <p:set>
                                      <p:cBhvr>
                                        <p:cTn id="20" dur="indefinite"/>
                                        <p:tgtEl>
                                          <p:spTgt spid="9">
                                            <p:graphicEl>
                                              <a:dgm id="{B0FB2ABE-6D61-4D0A-9B18-90F432B4F475}"/>
                                            </p:graphicEl>
                                          </p:spTgt>
                                        </p:tgtEl>
                                        <p:attrNameLst>
                                          <p:attrName>style.opacity</p:attrName>
                                        </p:attrNameLst>
                                      </p:cBhvr>
                                      <p:to>
                                        <p:strVal val="0.25"/>
                                      </p:to>
                                    </p:set>
                                    <p:animEffect filter="image" prLst="opacity: 0.25">
                                      <p:cBhvr rctx="IE">
                                        <p:cTn id="21" dur="indefinite"/>
                                        <p:tgtEl>
                                          <p:spTgt spid="9">
                                            <p:graphicEl>
                                              <a:dgm id="{B0FB2ABE-6D61-4D0A-9B18-90F432B4F475}"/>
                                            </p:graphicEl>
                                          </p:spTgt>
                                        </p:tgtEl>
                                      </p:cBhvr>
                                    </p:animEffect>
                                  </p:childTnLst>
                                </p:cTn>
                              </p:par>
                              <p:par>
                                <p:cTn id="22" presetID="9" presetClass="emph" presetSubtype="0" grpId="1" nodeType="withEffect">
                                  <p:stCondLst>
                                    <p:cond delay="0"/>
                                  </p:stCondLst>
                                  <p:childTnLst>
                                    <p:set>
                                      <p:cBhvr>
                                        <p:cTn id="23" dur="indefinite"/>
                                        <p:tgtEl>
                                          <p:spTgt spid="9">
                                            <p:graphicEl>
                                              <a:dgm id="{12F96DDB-24BC-4CDF-9B62-D236F46F3CDE}"/>
                                            </p:graphicEl>
                                          </p:spTgt>
                                        </p:tgtEl>
                                        <p:attrNameLst>
                                          <p:attrName>style.opacity</p:attrName>
                                        </p:attrNameLst>
                                      </p:cBhvr>
                                      <p:to>
                                        <p:strVal val="0.25"/>
                                      </p:to>
                                    </p:set>
                                    <p:animEffect filter="image" prLst="opacity: 0.25">
                                      <p:cBhvr rctx="IE">
                                        <p:cTn id="24" dur="indefinite"/>
                                        <p:tgtEl>
                                          <p:spTgt spid="9">
                                            <p:graphicEl>
                                              <a:dgm id="{12F96DDB-24BC-4CDF-9B62-D236F46F3CDE}"/>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841EC988-FA95-4B0D-A21B-BCA70921759A}"/>
                                            </p:graphicEl>
                                          </p:spTgt>
                                        </p:tgtEl>
                                        <p:attrNameLst>
                                          <p:attrName>style.visibility</p:attrName>
                                        </p:attrNameLst>
                                      </p:cBhvr>
                                      <p:to>
                                        <p:strVal val="visible"/>
                                      </p:to>
                                    </p:set>
                                    <p:animEffect transition="in" filter="fade">
                                      <p:cBhvr>
                                        <p:cTn id="29" dur="500"/>
                                        <p:tgtEl>
                                          <p:spTgt spid="9">
                                            <p:graphicEl>
                                              <a:dgm id="{841EC988-FA95-4B0D-A21B-BCA70921759A}"/>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E4F0CBAF-743B-45CC-971E-E370874F413D}"/>
                                            </p:graphicEl>
                                          </p:spTgt>
                                        </p:tgtEl>
                                        <p:attrNameLst>
                                          <p:attrName>style.visibility</p:attrName>
                                        </p:attrNameLst>
                                      </p:cBhvr>
                                      <p:to>
                                        <p:strVal val="visible"/>
                                      </p:to>
                                    </p:set>
                                    <p:animEffect transition="in" filter="fade">
                                      <p:cBhvr>
                                        <p:cTn id="32" dur="500"/>
                                        <p:tgtEl>
                                          <p:spTgt spid="9">
                                            <p:graphicEl>
                                              <a:dgm id="{E4F0CBAF-743B-45CC-971E-E370874F413D}"/>
                                            </p:graphicEl>
                                          </p:spTgt>
                                        </p:tgtEl>
                                      </p:cBhvr>
                                    </p:animEffect>
                                  </p:childTnLst>
                                </p:cTn>
                              </p:par>
                              <p:par>
                                <p:cTn id="33" presetID="9" presetClass="emph" presetSubtype="0" grpId="1" nodeType="withEffect">
                                  <p:stCondLst>
                                    <p:cond delay="0"/>
                                  </p:stCondLst>
                                  <p:childTnLst>
                                    <p:set>
                                      <p:cBhvr>
                                        <p:cTn id="34" dur="indefinite"/>
                                        <p:tgtEl>
                                          <p:spTgt spid="9">
                                            <p:graphicEl>
                                              <a:dgm id="{1EE32601-6E51-48E6-AF84-42DE064A5FA0}"/>
                                            </p:graphicEl>
                                          </p:spTgt>
                                        </p:tgtEl>
                                        <p:attrNameLst>
                                          <p:attrName>style.opacity</p:attrName>
                                        </p:attrNameLst>
                                      </p:cBhvr>
                                      <p:to>
                                        <p:strVal val="0.25"/>
                                      </p:to>
                                    </p:set>
                                    <p:animEffect filter="image" prLst="opacity: 0.25">
                                      <p:cBhvr rctx="IE">
                                        <p:cTn id="35" dur="indefinite"/>
                                        <p:tgtEl>
                                          <p:spTgt spid="9">
                                            <p:graphicEl>
                                              <a:dgm id="{1EE32601-6E51-48E6-AF84-42DE064A5FA0}"/>
                                            </p:graphicEl>
                                          </p:spTgt>
                                        </p:tgtEl>
                                      </p:cBhvr>
                                    </p:animEffect>
                                  </p:childTnLst>
                                </p:cTn>
                              </p:par>
                              <p:par>
                                <p:cTn id="36" presetID="9" presetClass="emph" presetSubtype="0" grpId="1" nodeType="withEffect">
                                  <p:stCondLst>
                                    <p:cond delay="0"/>
                                  </p:stCondLst>
                                  <p:childTnLst>
                                    <p:set>
                                      <p:cBhvr>
                                        <p:cTn id="37" dur="indefinite"/>
                                        <p:tgtEl>
                                          <p:spTgt spid="9">
                                            <p:graphicEl>
                                              <a:dgm id="{4D912776-7D05-429C-B398-BC5A30C64523}"/>
                                            </p:graphicEl>
                                          </p:spTgt>
                                        </p:tgtEl>
                                        <p:attrNameLst>
                                          <p:attrName>style.opacity</p:attrName>
                                        </p:attrNameLst>
                                      </p:cBhvr>
                                      <p:to>
                                        <p:strVal val="0.25"/>
                                      </p:to>
                                    </p:set>
                                    <p:animEffect filter="image" prLst="opacity: 0.25">
                                      <p:cBhvr rctx="IE">
                                        <p:cTn id="38" dur="indefinite"/>
                                        <p:tgtEl>
                                          <p:spTgt spid="9">
                                            <p:graphicEl>
                                              <a:dgm id="{4D912776-7D05-429C-B398-BC5A30C6452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2487-24CA-7347-A79E-56E69670811B}"/>
              </a:ext>
            </a:extLst>
          </p:cNvPr>
          <p:cNvSpPr>
            <a:spLocks noGrp="1"/>
          </p:cNvSpPr>
          <p:nvPr>
            <p:ph type="title"/>
          </p:nvPr>
        </p:nvSpPr>
        <p:spPr>
          <a:xfrm>
            <a:off x="5297762" y="329184"/>
            <a:ext cx="6251110" cy="1783080"/>
          </a:xfrm>
        </p:spPr>
        <p:txBody>
          <a:bodyPr anchor="b">
            <a:normAutofit/>
          </a:bodyPr>
          <a:lstStyle/>
          <a:p>
            <a:r>
              <a:rPr lang="en-US" sz="4800" dirty="0"/>
              <a:t>Durable terminus</a:t>
            </a:r>
            <a:endParaRPr lang="en-CA" sz="4800" dirty="0"/>
          </a:p>
        </p:txBody>
      </p:sp>
      <p:sp>
        <p:nvSpPr>
          <p:cNvPr id="3" name="Content Placeholder 2">
            <a:extLst>
              <a:ext uri="{FF2B5EF4-FFF2-40B4-BE49-F238E27FC236}">
                <a16:creationId xmlns:a16="http://schemas.microsoft.com/office/drawing/2014/main" id="{DE1498B1-7D64-86B2-9B46-73F7CB33A3A3}"/>
              </a:ext>
            </a:extLst>
          </p:cNvPr>
          <p:cNvSpPr>
            <a:spLocks noGrp="1"/>
          </p:cNvSpPr>
          <p:nvPr>
            <p:ph idx="1"/>
          </p:nvPr>
        </p:nvSpPr>
        <p:spPr>
          <a:xfrm>
            <a:off x="5297762" y="2706624"/>
            <a:ext cx="6251110" cy="3483864"/>
          </a:xfrm>
        </p:spPr>
        <p:txBody>
          <a:bodyPr>
            <a:normAutofit/>
          </a:bodyPr>
          <a:lstStyle/>
          <a:p>
            <a:r>
              <a:rPr lang="en-US" sz="2200"/>
              <a:t>We see more connection issues with containers and distributed systems</a:t>
            </a:r>
          </a:p>
          <a:p>
            <a:r>
              <a:rPr lang="en-US" sz="2200"/>
              <a:t>Allow recovery of broken links</a:t>
            </a:r>
          </a:p>
          <a:p>
            <a:r>
              <a:rPr lang="en-US" sz="2200"/>
              <a:t>Keeps track of full message state</a:t>
            </a:r>
          </a:p>
        </p:txBody>
      </p:sp>
      <p:pic>
        <p:nvPicPr>
          <p:cNvPr id="6" name="Picture 4" descr="Cargo shipping containers in a pile and on a semi-truck at a harbour">
            <a:extLst>
              <a:ext uri="{FF2B5EF4-FFF2-40B4-BE49-F238E27FC236}">
                <a16:creationId xmlns:a16="http://schemas.microsoft.com/office/drawing/2014/main" id="{932591AA-19D4-9176-1B90-6B4A02741CEF}"/>
              </a:ext>
            </a:extLst>
          </p:cNvPr>
          <p:cNvPicPr>
            <a:picLocks noChangeAspect="1"/>
          </p:cNvPicPr>
          <p:nvPr/>
        </p:nvPicPr>
        <p:blipFill rotWithShape="1">
          <a:blip r:embed="rId3"/>
          <a:srcRect l="34827" r="14240"/>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31844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0" nodeType="withEffect">
                                  <p:stCondLst>
                                    <p:cond delay="0"/>
                                  </p:stCondLst>
                                  <p:childTnLst>
                                    <p:set>
                                      <p:cBhvr>
                                        <p:cTn id="14" dur="indefinite"/>
                                        <p:tgtEl>
                                          <p:spTgt spid="3">
                                            <p:txEl>
                                              <p:pRg st="0" end="0"/>
                                            </p:txEl>
                                          </p:spTgt>
                                        </p:tgtEl>
                                        <p:attrNameLst>
                                          <p:attrName>style.opacity</p:attrName>
                                        </p:attrNameLst>
                                      </p:cBhvr>
                                      <p:to>
                                        <p:strVal val="0.25"/>
                                      </p:to>
                                    </p:set>
                                    <p:animEffect filter="image" prLst="opacity: 0.2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grpId="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2487-24CA-7347-A79E-56E69670811B}"/>
              </a:ext>
            </a:extLst>
          </p:cNvPr>
          <p:cNvSpPr>
            <a:spLocks noGrp="1"/>
          </p:cNvSpPr>
          <p:nvPr>
            <p:ph type="title"/>
          </p:nvPr>
        </p:nvSpPr>
        <p:spPr>
          <a:xfrm>
            <a:off x="5297762" y="329184"/>
            <a:ext cx="6251110" cy="1783080"/>
          </a:xfrm>
        </p:spPr>
        <p:txBody>
          <a:bodyPr anchor="b">
            <a:normAutofit/>
          </a:bodyPr>
          <a:lstStyle/>
          <a:p>
            <a:r>
              <a:rPr lang="en-US" sz="4800" dirty="0"/>
              <a:t>Geo data replication</a:t>
            </a:r>
            <a:endParaRPr lang="en-CA" sz="4800" dirty="0"/>
          </a:p>
        </p:txBody>
      </p:sp>
      <p:sp>
        <p:nvSpPr>
          <p:cNvPr id="3" name="Content Placeholder 2">
            <a:extLst>
              <a:ext uri="{FF2B5EF4-FFF2-40B4-BE49-F238E27FC236}">
                <a16:creationId xmlns:a16="http://schemas.microsoft.com/office/drawing/2014/main" id="{DE1498B1-7D64-86B2-9B46-73F7CB33A3A3}"/>
              </a:ext>
            </a:extLst>
          </p:cNvPr>
          <p:cNvSpPr>
            <a:spLocks noGrp="1"/>
          </p:cNvSpPr>
          <p:nvPr>
            <p:ph idx="1"/>
          </p:nvPr>
        </p:nvSpPr>
        <p:spPr>
          <a:xfrm>
            <a:off x="5297762" y="2706624"/>
            <a:ext cx="6251110" cy="3483864"/>
          </a:xfrm>
        </p:spPr>
        <p:txBody>
          <a:bodyPr>
            <a:normAutofit/>
          </a:bodyPr>
          <a:lstStyle/>
          <a:p>
            <a:r>
              <a:rPr lang="en-US" sz="2200" dirty="0"/>
              <a:t>Full data replication across multiple regions</a:t>
            </a:r>
          </a:p>
          <a:p>
            <a:r>
              <a:rPr lang="en-US" sz="2200" dirty="0"/>
              <a:t>Synchronous and asynchronous replication</a:t>
            </a:r>
          </a:p>
          <a:p>
            <a:r>
              <a:rPr lang="en-US" sz="2200" dirty="0"/>
              <a:t>Manual failover with telemetry</a:t>
            </a:r>
          </a:p>
        </p:txBody>
      </p:sp>
      <p:pic>
        <p:nvPicPr>
          <p:cNvPr id="6" name="Picture 4">
            <a:extLst>
              <a:ext uri="{FF2B5EF4-FFF2-40B4-BE49-F238E27FC236}">
                <a16:creationId xmlns:a16="http://schemas.microsoft.com/office/drawing/2014/main" id="{932591AA-19D4-9176-1B90-6B4A02741CEF}"/>
              </a:ext>
            </a:extLst>
          </p:cNvPr>
          <p:cNvPicPr>
            <a:picLocks noChangeAspect="1"/>
          </p:cNvPicPr>
          <p:nvPr/>
        </p:nvPicPr>
        <p:blipFill rotWithShape="1">
          <a:blip r:embed="rId3">
            <a:extLst>
              <a:ext uri="{28A0092B-C50C-407E-A947-70E740481C1C}">
                <a14:useLocalDpi xmlns:a14="http://schemas.microsoft.com/office/drawing/2010/main" val="0"/>
              </a:ext>
            </a:extLst>
          </a:blip>
          <a:srcRect l="27352" r="2735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pic>
        <p:nvPicPr>
          <p:cNvPr id="4" name="Picture 3">
            <a:extLst>
              <a:ext uri="{FF2B5EF4-FFF2-40B4-BE49-F238E27FC236}">
                <a16:creationId xmlns:a16="http://schemas.microsoft.com/office/drawing/2014/main" id="{BB6FC6C7-50DA-EA20-AE4B-B5D62ABF3640}"/>
              </a:ext>
            </a:extLst>
          </p:cNvPr>
          <p:cNvPicPr>
            <a:picLocks noChangeAspect="1"/>
          </p:cNvPicPr>
          <p:nvPr/>
        </p:nvPicPr>
        <p:blipFill rotWithShape="1">
          <a:blip r:embed="rId4">
            <a:extLst>
              <a:ext uri="{28A0092B-C50C-407E-A947-70E740481C1C}">
                <a14:useLocalDpi xmlns:a14="http://schemas.microsoft.com/office/drawing/2010/main" val="0"/>
              </a:ext>
            </a:extLst>
          </a:blip>
          <a:srcRect l="36" r="36"/>
          <a:stretch/>
        </p:blipFill>
        <p:spPr>
          <a:xfrm>
            <a:off x="6664981" y="2586314"/>
            <a:ext cx="5320870" cy="4056031"/>
          </a:xfrm>
          <a:prstGeom prst="rect">
            <a:avLst/>
          </a:prstGeom>
        </p:spPr>
      </p:pic>
    </p:spTree>
    <p:extLst>
      <p:ext uri="{BB962C8B-B14F-4D97-AF65-F5344CB8AC3E}">
        <p14:creationId xmlns:p14="http://schemas.microsoft.com/office/powerpoint/2010/main" val="25268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9" presetClass="emph" presetSubtype="0" grpId="0" nodeType="withEffect">
                                  <p:stCondLst>
                                    <p:cond delay="0"/>
                                  </p:stCondLst>
                                  <p:childTnLst>
                                    <p:set>
                                      <p:cBhvr>
                                        <p:cTn id="22" dur="indefinite"/>
                                        <p:tgtEl>
                                          <p:spTgt spid="3">
                                            <p:txEl>
                                              <p:pRg st="0" end="0"/>
                                            </p:txEl>
                                          </p:spTgt>
                                        </p:tgtEl>
                                        <p:attrNameLst>
                                          <p:attrName>style.opacity</p:attrName>
                                        </p:attrNameLst>
                                      </p:cBhvr>
                                      <p:to>
                                        <p:strVal val="0.25"/>
                                      </p:to>
                                    </p:set>
                                    <p:animEffect filter="image" prLst="opacity: 0.25">
                                      <p:cBhvr rctx="IE">
                                        <p:cTn id="23" dur="indefinite"/>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par>
                                <p:cTn id="29" presetID="9" presetClass="emph" presetSubtype="0" grpId="0" nodeType="withEffect">
                                  <p:stCondLst>
                                    <p:cond delay="0"/>
                                  </p:stCondLst>
                                  <p:childTnLst>
                                    <p:set>
                                      <p:cBhvr>
                                        <p:cTn id="30" dur="indefinite"/>
                                        <p:tgtEl>
                                          <p:spTgt spid="3">
                                            <p:txEl>
                                              <p:pRg st="1" end="1"/>
                                            </p:txEl>
                                          </p:spTgt>
                                        </p:tgtEl>
                                        <p:attrNameLst>
                                          <p:attrName>style.opacity</p:attrName>
                                        </p:attrNameLst>
                                      </p:cBhvr>
                                      <p:to>
                                        <p:strVal val="0.25"/>
                                      </p:to>
                                    </p:set>
                                    <p:animEffect filter="image" prLst="opacity: 0.25">
                                      <p:cBhvr rctx="IE">
                                        <p:cTn id="31" dur="indefinite"/>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9B86-6CD7-821B-521C-DF496EA40863}"/>
              </a:ext>
            </a:extLst>
          </p:cNvPr>
          <p:cNvSpPr>
            <a:spLocks noGrp="1"/>
          </p:cNvSpPr>
          <p:nvPr>
            <p:ph type="title"/>
          </p:nvPr>
        </p:nvSpPr>
        <p:spPr>
          <a:xfrm>
            <a:off x="5297762" y="329184"/>
            <a:ext cx="6251110" cy="1783080"/>
          </a:xfrm>
        </p:spPr>
        <p:txBody>
          <a:bodyPr anchor="b">
            <a:normAutofit/>
          </a:bodyPr>
          <a:lstStyle/>
          <a:p>
            <a:r>
              <a:rPr lang="en-US" sz="5400"/>
              <a:t>Peek message by state</a:t>
            </a:r>
            <a:endParaRPr lang="en-CA" sz="5400"/>
          </a:p>
        </p:txBody>
      </p:sp>
      <p:sp>
        <p:nvSpPr>
          <p:cNvPr id="3" name="Content Placeholder 2">
            <a:extLst>
              <a:ext uri="{FF2B5EF4-FFF2-40B4-BE49-F238E27FC236}">
                <a16:creationId xmlns:a16="http://schemas.microsoft.com/office/drawing/2014/main" id="{1ED2186D-B370-F861-24A2-9DC95BE7F415}"/>
              </a:ext>
            </a:extLst>
          </p:cNvPr>
          <p:cNvSpPr>
            <a:spLocks noGrp="1"/>
          </p:cNvSpPr>
          <p:nvPr>
            <p:ph idx="1"/>
          </p:nvPr>
        </p:nvSpPr>
        <p:spPr>
          <a:xfrm>
            <a:off x="5297762" y="2706624"/>
            <a:ext cx="6251110" cy="3483864"/>
          </a:xfrm>
        </p:spPr>
        <p:txBody>
          <a:bodyPr>
            <a:normAutofit/>
          </a:bodyPr>
          <a:lstStyle/>
          <a:p>
            <a:pPr lvl="0"/>
            <a:r>
              <a:rPr lang="en-US" sz="2200" dirty="0"/>
              <a:t>Peek messages in specific state</a:t>
            </a:r>
          </a:p>
          <a:p>
            <a:pPr lvl="0"/>
            <a:r>
              <a:rPr lang="en-US" sz="2200" dirty="0"/>
              <a:t>Expose message state when peeking</a:t>
            </a:r>
          </a:p>
          <a:p>
            <a:pPr lvl="0"/>
            <a:r>
              <a:rPr lang="en-US" sz="2200" dirty="0"/>
              <a:t>Allows for better scaling options</a:t>
            </a:r>
          </a:p>
        </p:txBody>
      </p:sp>
      <p:pic>
        <p:nvPicPr>
          <p:cNvPr id="2050" name="Picture 2" descr="Free Cat Pet photo and picture">
            <a:extLst>
              <a:ext uri="{FF2B5EF4-FFF2-40B4-BE49-F238E27FC236}">
                <a16:creationId xmlns:a16="http://schemas.microsoft.com/office/drawing/2014/main" id="{1B53E64F-09DB-FDA7-89A2-4DB2C170AE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83" r="38886"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6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0" nodeType="withEffect">
                                  <p:stCondLst>
                                    <p:cond delay="0"/>
                                  </p:stCondLst>
                                  <p:childTnLst>
                                    <p:set>
                                      <p:cBhvr>
                                        <p:cTn id="14" dur="indefinite"/>
                                        <p:tgtEl>
                                          <p:spTgt spid="3">
                                            <p:txEl>
                                              <p:pRg st="0" end="0"/>
                                            </p:txEl>
                                          </p:spTgt>
                                        </p:tgtEl>
                                        <p:attrNameLst>
                                          <p:attrName>style.opacity</p:attrName>
                                        </p:attrNameLst>
                                      </p:cBhvr>
                                      <p:to>
                                        <p:strVal val="0.25"/>
                                      </p:to>
                                    </p:set>
                                    <p:animEffect filter="image" prLst="opacity: 0.2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grpId="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9B86-6CD7-821B-521C-DF496EA40863}"/>
              </a:ext>
            </a:extLst>
          </p:cNvPr>
          <p:cNvSpPr>
            <a:spLocks noGrp="1"/>
          </p:cNvSpPr>
          <p:nvPr>
            <p:ph type="title"/>
          </p:nvPr>
        </p:nvSpPr>
        <p:spPr>
          <a:xfrm>
            <a:off x="5297762" y="329184"/>
            <a:ext cx="6251110" cy="1783080"/>
          </a:xfrm>
        </p:spPr>
        <p:txBody>
          <a:bodyPr anchor="b">
            <a:normAutofit/>
          </a:bodyPr>
          <a:lstStyle/>
          <a:p>
            <a:r>
              <a:rPr lang="en-US" sz="4800" dirty="0"/>
              <a:t>DLQ batch delete</a:t>
            </a:r>
            <a:endParaRPr lang="en-CA" sz="4800" dirty="0"/>
          </a:p>
        </p:txBody>
      </p:sp>
      <p:sp>
        <p:nvSpPr>
          <p:cNvPr id="3" name="Content Placeholder 2">
            <a:extLst>
              <a:ext uri="{FF2B5EF4-FFF2-40B4-BE49-F238E27FC236}">
                <a16:creationId xmlns:a16="http://schemas.microsoft.com/office/drawing/2014/main" id="{1ED2186D-B370-F861-24A2-9DC95BE7F415}"/>
              </a:ext>
            </a:extLst>
          </p:cNvPr>
          <p:cNvSpPr>
            <a:spLocks noGrp="1"/>
          </p:cNvSpPr>
          <p:nvPr>
            <p:ph idx="1"/>
          </p:nvPr>
        </p:nvSpPr>
        <p:spPr>
          <a:xfrm>
            <a:off x="5297762" y="2706624"/>
            <a:ext cx="6251110" cy="3483864"/>
          </a:xfrm>
        </p:spPr>
        <p:txBody>
          <a:bodyPr>
            <a:normAutofit/>
          </a:bodyPr>
          <a:lstStyle/>
          <a:p>
            <a:pPr lvl="0"/>
            <a:r>
              <a:rPr lang="en-US" sz="2200" dirty="0"/>
              <a:t>Delete messages in batches</a:t>
            </a:r>
          </a:p>
          <a:p>
            <a:pPr lvl="0"/>
            <a:r>
              <a:rPr lang="en-US" sz="2200" dirty="0"/>
              <a:t>Improved performance over receive and delete</a:t>
            </a:r>
          </a:p>
          <a:p>
            <a:pPr lvl="0"/>
            <a:r>
              <a:rPr lang="en-US" sz="2200" dirty="0"/>
              <a:t>First focus is on dead letter queue</a:t>
            </a:r>
          </a:p>
          <a:p>
            <a:pPr lvl="0"/>
            <a:r>
              <a:rPr lang="en-US" sz="2200" dirty="0"/>
              <a:t>Integrated with Service Bus Explorer</a:t>
            </a:r>
          </a:p>
          <a:p>
            <a:pPr lvl="0"/>
            <a:r>
              <a:rPr lang="en-US" sz="2200" dirty="0"/>
              <a:t>Possibly further evolvement into full purge</a:t>
            </a:r>
          </a:p>
        </p:txBody>
      </p:sp>
      <p:pic>
        <p:nvPicPr>
          <p:cNvPr id="3074" name="Picture 2" descr="Free illustrations of Idea">
            <a:extLst>
              <a:ext uri="{FF2B5EF4-FFF2-40B4-BE49-F238E27FC236}">
                <a16:creationId xmlns:a16="http://schemas.microsoft.com/office/drawing/2014/main" id="{BF6299E3-1FE8-043F-2AA0-B6AC51D17F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549" r="28704"/>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28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0" nodeType="withEffect">
                                  <p:stCondLst>
                                    <p:cond delay="0"/>
                                  </p:stCondLst>
                                  <p:childTnLst>
                                    <p:set>
                                      <p:cBhvr>
                                        <p:cTn id="14" dur="indefinite"/>
                                        <p:tgtEl>
                                          <p:spTgt spid="3">
                                            <p:txEl>
                                              <p:pRg st="0" end="0"/>
                                            </p:txEl>
                                          </p:spTgt>
                                        </p:tgtEl>
                                        <p:attrNameLst>
                                          <p:attrName>style.opacity</p:attrName>
                                        </p:attrNameLst>
                                      </p:cBhvr>
                                      <p:to>
                                        <p:strVal val="0.25"/>
                                      </p:to>
                                    </p:set>
                                    <p:animEffect filter="image" prLst="opacity: 0.2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grpId="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9" presetClass="emph" presetSubtype="0" grpId="0" nodeType="withEffect">
                                  <p:stCondLst>
                                    <p:cond delay="0"/>
                                  </p:stCondLst>
                                  <p:childTnLst>
                                    <p:set>
                                      <p:cBhvr>
                                        <p:cTn id="30" dur="indefinite"/>
                                        <p:tgtEl>
                                          <p:spTgt spid="3">
                                            <p:txEl>
                                              <p:pRg st="2" end="2"/>
                                            </p:txEl>
                                          </p:spTgt>
                                        </p:tgtEl>
                                        <p:attrNameLst>
                                          <p:attrName>style.opacity</p:attrName>
                                        </p:attrNameLst>
                                      </p:cBhvr>
                                      <p:to>
                                        <p:strVal val="0.25"/>
                                      </p:to>
                                    </p:set>
                                    <p:animEffect filter="image" prLst="opacity: 0.25">
                                      <p:cBhvr rctx="IE">
                                        <p:cTn id="31" dur="indefinite"/>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par>
                                <p:cTn id="37" presetID="9" presetClass="emph" presetSubtype="0" grpId="1" nodeType="withEffect">
                                  <p:stCondLst>
                                    <p:cond delay="0"/>
                                  </p:stCondLst>
                                  <p:childTnLst>
                                    <p:set>
                                      <p:cBhvr>
                                        <p:cTn id="38" dur="indefinite"/>
                                        <p:tgtEl>
                                          <p:spTgt spid="3">
                                            <p:txEl>
                                              <p:pRg st="3" end="3"/>
                                            </p:txEl>
                                          </p:spTgt>
                                        </p:tgtEl>
                                        <p:attrNameLst>
                                          <p:attrName>style.opacity</p:attrName>
                                        </p:attrNameLst>
                                      </p:cBhvr>
                                      <p:to>
                                        <p:strVal val="0.25"/>
                                      </p:to>
                                    </p:set>
                                    <p:animEffect filter="image" prLst="opacity: 0.25">
                                      <p:cBhvr rctx="IE">
                                        <p:cTn id="39" dur="indefinite"/>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Schwarzweiße Ziellinie">
            <a:extLst>
              <a:ext uri="{FF2B5EF4-FFF2-40B4-BE49-F238E27FC236}">
                <a16:creationId xmlns:a16="http://schemas.microsoft.com/office/drawing/2014/main" id="{318F5327-1DB0-2A69-B2DA-1EAFD1ABB5B9}"/>
              </a:ext>
            </a:extLst>
          </p:cNvPr>
          <p:cNvPicPr>
            <a:picLocks noChangeAspect="1"/>
          </p:cNvPicPr>
          <p:nvPr/>
        </p:nvPicPr>
        <p:blipFill rotWithShape="1">
          <a:blip r:embed="rId2"/>
          <a:srcRect t="991" b="14423"/>
          <a:stretch/>
        </p:blipFill>
        <p:spPr>
          <a:xfrm>
            <a:off x="20" y="10"/>
            <a:ext cx="12191980" cy="6857990"/>
          </a:xfrm>
          <a:prstGeom prst="rect">
            <a:avLst/>
          </a:prstGeom>
        </p:spPr>
      </p:pic>
      <p:sp>
        <p:nvSpPr>
          <p:cNvPr id="4" name="Title 3">
            <a:extLst>
              <a:ext uri="{FF2B5EF4-FFF2-40B4-BE49-F238E27FC236}">
                <a16:creationId xmlns:a16="http://schemas.microsoft.com/office/drawing/2014/main" id="{CC88322A-0782-FE1E-BB5A-9CDACE6E9975}"/>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solidFill>
                  <a:schemeClr val="tx1"/>
                </a:solidFill>
                <a:latin typeface="+mj-lt"/>
                <a:cs typeface="+mj-cs"/>
              </a:rPr>
              <a:t>Roadmap</a:t>
            </a:r>
          </a:p>
        </p:txBody>
      </p:sp>
      <p:sp>
        <p:nvSpPr>
          <p:cNvPr id="3" name="Text Placeholder 2">
            <a:extLst>
              <a:ext uri="{FF2B5EF4-FFF2-40B4-BE49-F238E27FC236}">
                <a16:creationId xmlns:a16="http://schemas.microsoft.com/office/drawing/2014/main" id="{72C35B26-B0F2-6388-96C9-CC6073136857}"/>
              </a:ext>
            </a:extLst>
          </p:cNvPr>
          <p:cNvSpPr>
            <a:spLocks noGrp="1"/>
          </p:cNvSpPr>
          <p:nvPr>
            <p:ph type="body" idx="1"/>
          </p:nvPr>
        </p:nvSpPr>
        <p:spPr>
          <a:xfrm>
            <a:off x="7782910" y="5242675"/>
            <a:ext cx="4330262" cy="683284"/>
          </a:xfrm>
        </p:spPr>
        <p:txBody>
          <a:bodyPr vert="horz" lIns="91440" tIns="45720" rIns="91440" bIns="45720" rtlCol="0">
            <a:normAutofit/>
          </a:bodyPr>
          <a:lstStyle/>
          <a:p>
            <a:pPr algn="ctr">
              <a:lnSpc>
                <a:spcPct val="90000"/>
              </a:lnSpc>
            </a:pPr>
            <a:endParaRPr lang="en-US" sz="2000">
              <a:solidFill>
                <a:schemeClr val="tx1"/>
              </a:solidFill>
              <a:latin typeface="+mn-lt"/>
              <a:cs typeface="+mn-cs"/>
            </a:endParaRPr>
          </a:p>
        </p:txBody>
      </p:sp>
    </p:spTree>
    <p:extLst>
      <p:ext uri="{BB962C8B-B14F-4D97-AF65-F5344CB8AC3E}">
        <p14:creationId xmlns:p14="http://schemas.microsoft.com/office/powerpoint/2010/main" val="384877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D5B6C2-79BC-B7AC-77BB-1795CCBE55B1}"/>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a:solidFill>
                  <a:schemeClr val="tx1"/>
                </a:solidFill>
                <a:latin typeface="+mj-lt"/>
                <a:ea typeface="+mj-ea"/>
                <a:cs typeface="+mj-cs"/>
              </a:rPr>
              <a:t>Still in early phase!</a:t>
            </a:r>
          </a:p>
        </p:txBody>
      </p:sp>
      <p:graphicFrame>
        <p:nvGraphicFramePr>
          <p:cNvPr id="9" name="Content Placeholder 5">
            <a:extLst>
              <a:ext uri="{FF2B5EF4-FFF2-40B4-BE49-F238E27FC236}">
                <a16:creationId xmlns:a16="http://schemas.microsoft.com/office/drawing/2014/main" id="{B165F841-CDDD-DB70-35C6-5C1CC342EE06}"/>
              </a:ext>
            </a:extLst>
          </p:cNvPr>
          <p:cNvGraphicFramePr>
            <a:graphicFrameLocks noGrp="1"/>
          </p:cNvGraphicFramePr>
          <p:nvPr>
            <p:ph sz="quarter" idx="11"/>
            <p:extLst>
              <p:ext uri="{D42A27DB-BD31-4B8C-83A1-F6EECF244321}">
                <p14:modId xmlns:p14="http://schemas.microsoft.com/office/powerpoint/2010/main" val="1628098778"/>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430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B0FB2ABE-6D61-4D0A-9B18-90F432B4F475}"/>
                                            </p:graphicEl>
                                          </p:spTgt>
                                        </p:tgtEl>
                                        <p:attrNameLst>
                                          <p:attrName>style.visibility</p:attrName>
                                        </p:attrNameLst>
                                      </p:cBhvr>
                                      <p:to>
                                        <p:strVal val="visible"/>
                                      </p:to>
                                    </p:set>
                                    <p:animEffect transition="in" filter="fade">
                                      <p:cBhvr>
                                        <p:cTn id="7" dur="500"/>
                                        <p:tgtEl>
                                          <p:spTgt spid="9">
                                            <p:graphicEl>
                                              <a:dgm id="{B0FB2ABE-6D61-4D0A-9B18-90F432B4F475}"/>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12F96DDB-24BC-4CDF-9B62-D236F46F3CDE}"/>
                                            </p:graphicEl>
                                          </p:spTgt>
                                        </p:tgtEl>
                                        <p:attrNameLst>
                                          <p:attrName>style.visibility</p:attrName>
                                        </p:attrNameLst>
                                      </p:cBhvr>
                                      <p:to>
                                        <p:strVal val="visible"/>
                                      </p:to>
                                    </p:set>
                                    <p:animEffect transition="in" filter="fade">
                                      <p:cBhvr>
                                        <p:cTn id="10" dur="500"/>
                                        <p:tgtEl>
                                          <p:spTgt spid="9">
                                            <p:graphicEl>
                                              <a:dgm id="{12F96DDB-24BC-4CDF-9B62-D236F46F3CDE}"/>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1EE32601-6E51-48E6-AF84-42DE064A5FA0}"/>
                                            </p:graphicEl>
                                          </p:spTgt>
                                        </p:tgtEl>
                                        <p:attrNameLst>
                                          <p:attrName>style.visibility</p:attrName>
                                        </p:attrNameLst>
                                      </p:cBhvr>
                                      <p:to>
                                        <p:strVal val="visible"/>
                                      </p:to>
                                    </p:set>
                                    <p:animEffect transition="in" filter="fade">
                                      <p:cBhvr>
                                        <p:cTn id="15" dur="500"/>
                                        <p:tgtEl>
                                          <p:spTgt spid="9">
                                            <p:graphicEl>
                                              <a:dgm id="{1EE32601-6E51-48E6-AF84-42DE064A5FA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4D912776-7D05-429C-B398-BC5A30C64523}"/>
                                            </p:graphicEl>
                                          </p:spTgt>
                                        </p:tgtEl>
                                        <p:attrNameLst>
                                          <p:attrName>style.visibility</p:attrName>
                                        </p:attrNameLst>
                                      </p:cBhvr>
                                      <p:to>
                                        <p:strVal val="visible"/>
                                      </p:to>
                                    </p:set>
                                    <p:animEffect transition="in" filter="fade">
                                      <p:cBhvr>
                                        <p:cTn id="18" dur="500"/>
                                        <p:tgtEl>
                                          <p:spTgt spid="9">
                                            <p:graphicEl>
                                              <a:dgm id="{4D912776-7D05-429C-B398-BC5A30C64523}"/>
                                            </p:graphicEl>
                                          </p:spTgt>
                                        </p:tgtEl>
                                      </p:cBhvr>
                                    </p:animEffect>
                                  </p:childTnLst>
                                </p:cTn>
                              </p:par>
                              <p:par>
                                <p:cTn id="19" presetID="9" presetClass="emph" presetSubtype="0" grpId="1" nodeType="withEffect">
                                  <p:stCondLst>
                                    <p:cond delay="0"/>
                                  </p:stCondLst>
                                  <p:childTnLst>
                                    <p:set>
                                      <p:cBhvr>
                                        <p:cTn id="20" dur="indefinite"/>
                                        <p:tgtEl>
                                          <p:spTgt spid="9">
                                            <p:graphicEl>
                                              <a:dgm id="{B0FB2ABE-6D61-4D0A-9B18-90F432B4F475}"/>
                                            </p:graphicEl>
                                          </p:spTgt>
                                        </p:tgtEl>
                                        <p:attrNameLst>
                                          <p:attrName>style.opacity</p:attrName>
                                        </p:attrNameLst>
                                      </p:cBhvr>
                                      <p:to>
                                        <p:strVal val="0.25"/>
                                      </p:to>
                                    </p:set>
                                    <p:animEffect filter="image" prLst="opacity: 0.25">
                                      <p:cBhvr rctx="IE">
                                        <p:cTn id="21" dur="indefinite"/>
                                        <p:tgtEl>
                                          <p:spTgt spid="9">
                                            <p:graphicEl>
                                              <a:dgm id="{B0FB2ABE-6D61-4D0A-9B18-90F432B4F475}"/>
                                            </p:graphicEl>
                                          </p:spTgt>
                                        </p:tgtEl>
                                      </p:cBhvr>
                                    </p:animEffect>
                                  </p:childTnLst>
                                </p:cTn>
                              </p:par>
                              <p:par>
                                <p:cTn id="22" presetID="9" presetClass="emph" presetSubtype="0" grpId="1" nodeType="withEffect">
                                  <p:stCondLst>
                                    <p:cond delay="0"/>
                                  </p:stCondLst>
                                  <p:childTnLst>
                                    <p:set>
                                      <p:cBhvr>
                                        <p:cTn id="23" dur="indefinite"/>
                                        <p:tgtEl>
                                          <p:spTgt spid="9">
                                            <p:graphicEl>
                                              <a:dgm id="{12F96DDB-24BC-4CDF-9B62-D236F46F3CDE}"/>
                                            </p:graphicEl>
                                          </p:spTgt>
                                        </p:tgtEl>
                                        <p:attrNameLst>
                                          <p:attrName>style.opacity</p:attrName>
                                        </p:attrNameLst>
                                      </p:cBhvr>
                                      <p:to>
                                        <p:strVal val="0.25"/>
                                      </p:to>
                                    </p:set>
                                    <p:animEffect filter="image" prLst="opacity: 0.25">
                                      <p:cBhvr rctx="IE">
                                        <p:cTn id="24" dur="indefinite"/>
                                        <p:tgtEl>
                                          <p:spTgt spid="9">
                                            <p:graphicEl>
                                              <a:dgm id="{12F96DDB-24BC-4CDF-9B62-D236F46F3CDE}"/>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841EC988-FA95-4B0D-A21B-BCA70921759A}"/>
                                            </p:graphicEl>
                                          </p:spTgt>
                                        </p:tgtEl>
                                        <p:attrNameLst>
                                          <p:attrName>style.visibility</p:attrName>
                                        </p:attrNameLst>
                                      </p:cBhvr>
                                      <p:to>
                                        <p:strVal val="visible"/>
                                      </p:to>
                                    </p:set>
                                    <p:animEffect transition="in" filter="fade">
                                      <p:cBhvr>
                                        <p:cTn id="29" dur="500"/>
                                        <p:tgtEl>
                                          <p:spTgt spid="9">
                                            <p:graphicEl>
                                              <a:dgm id="{841EC988-FA95-4B0D-A21B-BCA70921759A}"/>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E4F0CBAF-743B-45CC-971E-E370874F413D}"/>
                                            </p:graphicEl>
                                          </p:spTgt>
                                        </p:tgtEl>
                                        <p:attrNameLst>
                                          <p:attrName>style.visibility</p:attrName>
                                        </p:attrNameLst>
                                      </p:cBhvr>
                                      <p:to>
                                        <p:strVal val="visible"/>
                                      </p:to>
                                    </p:set>
                                    <p:animEffect transition="in" filter="fade">
                                      <p:cBhvr>
                                        <p:cTn id="32" dur="500"/>
                                        <p:tgtEl>
                                          <p:spTgt spid="9">
                                            <p:graphicEl>
                                              <a:dgm id="{E4F0CBAF-743B-45CC-971E-E370874F413D}"/>
                                            </p:graphicEl>
                                          </p:spTgt>
                                        </p:tgtEl>
                                      </p:cBhvr>
                                    </p:animEffect>
                                  </p:childTnLst>
                                </p:cTn>
                              </p:par>
                              <p:par>
                                <p:cTn id="33" presetID="9" presetClass="emph" presetSubtype="0" grpId="1" nodeType="withEffect">
                                  <p:stCondLst>
                                    <p:cond delay="0"/>
                                  </p:stCondLst>
                                  <p:childTnLst>
                                    <p:set>
                                      <p:cBhvr>
                                        <p:cTn id="34" dur="indefinite"/>
                                        <p:tgtEl>
                                          <p:spTgt spid="9">
                                            <p:graphicEl>
                                              <a:dgm id="{1EE32601-6E51-48E6-AF84-42DE064A5FA0}"/>
                                            </p:graphicEl>
                                          </p:spTgt>
                                        </p:tgtEl>
                                        <p:attrNameLst>
                                          <p:attrName>style.opacity</p:attrName>
                                        </p:attrNameLst>
                                      </p:cBhvr>
                                      <p:to>
                                        <p:strVal val="0.25"/>
                                      </p:to>
                                    </p:set>
                                    <p:animEffect filter="image" prLst="opacity: 0.25">
                                      <p:cBhvr rctx="IE">
                                        <p:cTn id="35" dur="indefinite"/>
                                        <p:tgtEl>
                                          <p:spTgt spid="9">
                                            <p:graphicEl>
                                              <a:dgm id="{1EE32601-6E51-48E6-AF84-42DE064A5FA0}"/>
                                            </p:graphicEl>
                                          </p:spTgt>
                                        </p:tgtEl>
                                      </p:cBhvr>
                                    </p:animEffect>
                                  </p:childTnLst>
                                </p:cTn>
                              </p:par>
                              <p:par>
                                <p:cTn id="36" presetID="9" presetClass="emph" presetSubtype="0" grpId="1" nodeType="withEffect">
                                  <p:stCondLst>
                                    <p:cond delay="0"/>
                                  </p:stCondLst>
                                  <p:childTnLst>
                                    <p:set>
                                      <p:cBhvr>
                                        <p:cTn id="37" dur="indefinite"/>
                                        <p:tgtEl>
                                          <p:spTgt spid="9">
                                            <p:graphicEl>
                                              <a:dgm id="{4D912776-7D05-429C-B398-BC5A30C64523}"/>
                                            </p:graphicEl>
                                          </p:spTgt>
                                        </p:tgtEl>
                                        <p:attrNameLst>
                                          <p:attrName>style.opacity</p:attrName>
                                        </p:attrNameLst>
                                      </p:cBhvr>
                                      <p:to>
                                        <p:strVal val="0.25"/>
                                      </p:to>
                                    </p:set>
                                    <p:animEffect filter="image" prLst="opacity: 0.25">
                                      <p:cBhvr rctx="IE">
                                        <p:cTn id="38" dur="indefinite"/>
                                        <p:tgtEl>
                                          <p:spTgt spid="9">
                                            <p:graphicEl>
                                              <a:dgm id="{4D912776-7D05-429C-B398-BC5A30C6452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9B86-6CD7-821B-521C-DF496EA40863}"/>
              </a:ext>
            </a:extLst>
          </p:cNvPr>
          <p:cNvSpPr>
            <a:spLocks noGrp="1"/>
          </p:cNvSpPr>
          <p:nvPr>
            <p:ph type="title"/>
          </p:nvPr>
        </p:nvSpPr>
        <p:spPr>
          <a:xfrm>
            <a:off x="640080" y="325369"/>
            <a:ext cx="4368602" cy="1956841"/>
          </a:xfrm>
        </p:spPr>
        <p:txBody>
          <a:bodyPr anchor="b">
            <a:normAutofit/>
          </a:bodyPr>
          <a:lstStyle/>
          <a:p>
            <a:r>
              <a:rPr lang="en-US" sz="4800" dirty="0"/>
              <a:t>Subscription metrics</a:t>
            </a:r>
            <a:endParaRPr lang="en-CA" sz="4800" dirty="0"/>
          </a:p>
        </p:txBody>
      </p:sp>
      <p:sp>
        <p:nvSpPr>
          <p:cNvPr id="3" name="Content Placeholder 2">
            <a:extLst>
              <a:ext uri="{FF2B5EF4-FFF2-40B4-BE49-F238E27FC236}">
                <a16:creationId xmlns:a16="http://schemas.microsoft.com/office/drawing/2014/main" id="{1ED2186D-B370-F861-24A2-9DC95BE7F415}"/>
              </a:ext>
            </a:extLst>
          </p:cNvPr>
          <p:cNvSpPr>
            <a:spLocks noGrp="1"/>
          </p:cNvSpPr>
          <p:nvPr>
            <p:ph idx="1"/>
          </p:nvPr>
        </p:nvSpPr>
        <p:spPr>
          <a:xfrm>
            <a:off x="640080" y="2872899"/>
            <a:ext cx="4243589" cy="3320668"/>
          </a:xfrm>
        </p:spPr>
        <p:txBody>
          <a:bodyPr>
            <a:normAutofit/>
          </a:bodyPr>
          <a:lstStyle/>
          <a:p>
            <a:r>
              <a:rPr lang="en-US" sz="2200" dirty="0"/>
              <a:t>Provide metrics on topic-subscription level</a:t>
            </a:r>
          </a:p>
          <a:p>
            <a:r>
              <a:rPr lang="en-CA" sz="2200" dirty="0"/>
              <a:t>Can be used in alerts and dashboards</a:t>
            </a:r>
          </a:p>
          <a:p>
            <a:r>
              <a:rPr lang="en-CA" sz="2200" dirty="0"/>
              <a:t>Auto-scale on subscription length</a:t>
            </a:r>
          </a:p>
        </p:txBody>
      </p:sp>
      <p:pic>
        <p:nvPicPr>
          <p:cNvPr id="6" name="Picture 4">
            <a:extLst>
              <a:ext uri="{FF2B5EF4-FFF2-40B4-BE49-F238E27FC236}">
                <a16:creationId xmlns:a16="http://schemas.microsoft.com/office/drawing/2014/main" id="{D386A8FE-8212-ACF9-B111-92FCE007CF05}"/>
              </a:ext>
            </a:extLst>
          </p:cNvPr>
          <p:cNvPicPr>
            <a:picLocks noChangeAspect="1"/>
          </p:cNvPicPr>
          <p:nvPr/>
        </p:nvPicPr>
        <p:blipFill rotWithShape="1">
          <a:blip r:embed="rId3">
            <a:extLst>
              <a:ext uri="{28A0092B-C50C-407E-A947-70E740481C1C}">
                <a14:useLocalDpi xmlns:a14="http://schemas.microsoft.com/office/drawing/2010/main" val="0"/>
              </a:ext>
            </a:extLst>
          </a:blip>
          <a:srcRect l="12386" r="1238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6409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0" nodeType="withEffect">
                                  <p:stCondLst>
                                    <p:cond delay="0"/>
                                  </p:stCondLst>
                                  <p:childTnLst>
                                    <p:set>
                                      <p:cBhvr>
                                        <p:cTn id="14" dur="indefinite"/>
                                        <p:tgtEl>
                                          <p:spTgt spid="3">
                                            <p:txEl>
                                              <p:pRg st="0" end="0"/>
                                            </p:txEl>
                                          </p:spTgt>
                                        </p:tgtEl>
                                        <p:attrNameLst>
                                          <p:attrName>style.opacity</p:attrName>
                                        </p:attrNameLst>
                                      </p:cBhvr>
                                      <p:to>
                                        <p:strVal val="0.25"/>
                                      </p:to>
                                    </p:set>
                                    <p:animEffect filter="image" prLst="opacity: 0.2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grpId="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D052-1A5C-7548-A93D-8DE86AACA9BC}"/>
              </a:ext>
            </a:extLst>
          </p:cNvPr>
          <p:cNvSpPr>
            <a:spLocks noGrp="1"/>
          </p:cNvSpPr>
          <p:nvPr>
            <p:ph type="title"/>
          </p:nvPr>
        </p:nvSpPr>
        <p:spPr/>
        <p:txBody>
          <a:bodyPr/>
          <a:lstStyle/>
          <a:p>
            <a:r>
              <a:rPr lang="en-US"/>
              <a:t>Speaker Bio</a:t>
            </a:r>
          </a:p>
        </p:txBody>
      </p:sp>
      <p:pic>
        <p:nvPicPr>
          <p:cNvPr id="13" name="Picture Placeholder 12" descr="A person wearing glasses&#10;&#10;Description automatically generated with medium confidence">
            <a:extLst>
              <a:ext uri="{FF2B5EF4-FFF2-40B4-BE49-F238E27FC236}">
                <a16:creationId xmlns:a16="http://schemas.microsoft.com/office/drawing/2014/main" id="{A1C20EFE-1151-4758-AAD5-A4F7ADDFA60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p:pic>
      <p:sp>
        <p:nvSpPr>
          <p:cNvPr id="4" name="Text Placeholder 3">
            <a:extLst>
              <a:ext uri="{FF2B5EF4-FFF2-40B4-BE49-F238E27FC236}">
                <a16:creationId xmlns:a16="http://schemas.microsoft.com/office/drawing/2014/main" id="{ECE57578-CACD-3641-AF92-A39BB8BF3E10}"/>
              </a:ext>
            </a:extLst>
          </p:cNvPr>
          <p:cNvSpPr>
            <a:spLocks noGrp="1"/>
          </p:cNvSpPr>
          <p:nvPr>
            <p:ph type="body" sz="quarter" idx="11"/>
          </p:nvPr>
        </p:nvSpPr>
        <p:spPr/>
        <p:txBody>
          <a:bodyPr/>
          <a:lstStyle/>
          <a:p>
            <a:r>
              <a:rPr lang="en-US"/>
              <a:t>Eldert Grootenboer</a:t>
            </a:r>
          </a:p>
        </p:txBody>
      </p:sp>
      <p:sp>
        <p:nvSpPr>
          <p:cNvPr id="5" name="Text Placeholder 4">
            <a:extLst>
              <a:ext uri="{FF2B5EF4-FFF2-40B4-BE49-F238E27FC236}">
                <a16:creationId xmlns:a16="http://schemas.microsoft.com/office/drawing/2014/main" id="{609CEE40-9589-4843-A02C-B79F659F298C}"/>
              </a:ext>
            </a:extLst>
          </p:cNvPr>
          <p:cNvSpPr>
            <a:spLocks noGrp="1"/>
          </p:cNvSpPr>
          <p:nvPr>
            <p:ph type="body" sz="quarter" idx="12"/>
          </p:nvPr>
        </p:nvSpPr>
        <p:spPr/>
        <p:txBody>
          <a:bodyPr/>
          <a:lstStyle/>
          <a:p>
            <a:r>
              <a:rPr lang="en-US" err="1">
                <a:solidFill>
                  <a:schemeClr val="tx1"/>
                </a:solidFill>
              </a:rPr>
              <a:t>He/Him</a:t>
            </a:r>
            <a:endParaRPr lang="en-US">
              <a:solidFill>
                <a:schemeClr val="tx1"/>
              </a:solidFill>
            </a:endParaRPr>
          </a:p>
        </p:txBody>
      </p:sp>
      <p:sp>
        <p:nvSpPr>
          <p:cNvPr id="6" name="Text Placeholder 5">
            <a:extLst>
              <a:ext uri="{FF2B5EF4-FFF2-40B4-BE49-F238E27FC236}">
                <a16:creationId xmlns:a16="http://schemas.microsoft.com/office/drawing/2014/main" id="{25B6B2CE-89D1-C446-88BF-F2070CD7DF6B}"/>
              </a:ext>
            </a:extLst>
          </p:cNvPr>
          <p:cNvSpPr>
            <a:spLocks noGrp="1"/>
          </p:cNvSpPr>
          <p:nvPr>
            <p:ph type="body" sz="quarter" idx="13"/>
          </p:nvPr>
        </p:nvSpPr>
        <p:spPr>
          <a:xfrm>
            <a:off x="5718175" y="3891446"/>
            <a:ext cx="4186802" cy="430079"/>
          </a:xfrm>
        </p:spPr>
        <p:txBody>
          <a:bodyPr/>
          <a:lstStyle/>
          <a:p>
            <a:r>
              <a:rPr lang="en-US" dirty="0">
                <a:solidFill>
                  <a:schemeClr val="tx1"/>
                </a:solidFill>
              </a:rPr>
              <a:t>Program Manager - Azure Service Bus</a:t>
            </a:r>
          </a:p>
        </p:txBody>
      </p:sp>
      <p:sp>
        <p:nvSpPr>
          <p:cNvPr id="7" name="Text Placeholder 6">
            <a:extLst>
              <a:ext uri="{FF2B5EF4-FFF2-40B4-BE49-F238E27FC236}">
                <a16:creationId xmlns:a16="http://schemas.microsoft.com/office/drawing/2014/main" id="{0C7AB7E5-2960-684F-A6B2-934593D63DE2}"/>
              </a:ext>
            </a:extLst>
          </p:cNvPr>
          <p:cNvSpPr>
            <a:spLocks noGrp="1"/>
          </p:cNvSpPr>
          <p:nvPr>
            <p:ph type="body" sz="quarter" idx="14"/>
          </p:nvPr>
        </p:nvSpPr>
        <p:spPr/>
        <p:txBody>
          <a:bodyPr/>
          <a:lstStyle/>
          <a:p>
            <a:r>
              <a:rPr lang="en-US">
                <a:solidFill>
                  <a:schemeClr val="tx1"/>
                </a:solidFill>
              </a:rPr>
              <a:t>@egrootenboer</a:t>
            </a:r>
          </a:p>
          <a:p>
            <a:r>
              <a:rPr lang="en-US">
                <a:solidFill>
                  <a:schemeClr val="tx1"/>
                </a:solidFill>
              </a:rPr>
              <a:t>egrootenboer@microsoft.com</a:t>
            </a:r>
          </a:p>
        </p:txBody>
      </p:sp>
    </p:spTree>
    <p:extLst>
      <p:ext uri="{BB962C8B-B14F-4D97-AF65-F5344CB8AC3E}">
        <p14:creationId xmlns:p14="http://schemas.microsoft.com/office/powerpoint/2010/main" val="349623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9B86-6CD7-821B-521C-DF496EA40863}"/>
              </a:ext>
            </a:extLst>
          </p:cNvPr>
          <p:cNvSpPr>
            <a:spLocks noGrp="1"/>
          </p:cNvSpPr>
          <p:nvPr>
            <p:ph type="title"/>
          </p:nvPr>
        </p:nvSpPr>
        <p:spPr>
          <a:xfrm>
            <a:off x="640080" y="325369"/>
            <a:ext cx="4368602" cy="1956841"/>
          </a:xfrm>
        </p:spPr>
        <p:txBody>
          <a:bodyPr anchor="b">
            <a:normAutofit/>
          </a:bodyPr>
          <a:lstStyle/>
          <a:p>
            <a:r>
              <a:rPr lang="en-US" sz="5400"/>
              <a:t>Delayed Abandon</a:t>
            </a:r>
          </a:p>
        </p:txBody>
      </p:sp>
      <p:sp>
        <p:nvSpPr>
          <p:cNvPr id="3" name="Content Placeholder 2">
            <a:extLst>
              <a:ext uri="{FF2B5EF4-FFF2-40B4-BE49-F238E27FC236}">
                <a16:creationId xmlns:a16="http://schemas.microsoft.com/office/drawing/2014/main" id="{1ED2186D-B370-F861-24A2-9DC95BE7F415}"/>
              </a:ext>
            </a:extLst>
          </p:cNvPr>
          <p:cNvSpPr>
            <a:spLocks noGrp="1"/>
          </p:cNvSpPr>
          <p:nvPr>
            <p:ph idx="1"/>
          </p:nvPr>
        </p:nvSpPr>
        <p:spPr>
          <a:xfrm>
            <a:off x="640080" y="2872899"/>
            <a:ext cx="4243589" cy="3320668"/>
          </a:xfrm>
        </p:spPr>
        <p:txBody>
          <a:bodyPr>
            <a:normAutofit/>
          </a:bodyPr>
          <a:lstStyle/>
          <a:p>
            <a:r>
              <a:rPr lang="en-US" sz="2200" dirty="0"/>
              <a:t>Abandon with option to specify a DateTime</a:t>
            </a:r>
          </a:p>
          <a:p>
            <a:r>
              <a:rPr lang="en-CA" sz="2200" dirty="0"/>
              <a:t>Only needs receive permissions</a:t>
            </a:r>
          </a:p>
          <a:p>
            <a:r>
              <a:rPr lang="en-US" sz="2200" dirty="0"/>
              <a:t>Delayed messages are placed at the back of the entity</a:t>
            </a:r>
            <a:endParaRPr lang="en-CA" sz="2200" dirty="0"/>
          </a:p>
        </p:txBody>
      </p:sp>
      <p:pic>
        <p:nvPicPr>
          <p:cNvPr id="3074" name="Picture 2" descr="Free Paris Museum photo and picture">
            <a:extLst>
              <a:ext uri="{FF2B5EF4-FFF2-40B4-BE49-F238E27FC236}">
                <a16:creationId xmlns:a16="http://schemas.microsoft.com/office/drawing/2014/main" id="{A28CF61F-9456-7A6A-F3F0-E2C21621F0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154" r="15410"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03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0" nodeType="withEffect">
                                  <p:stCondLst>
                                    <p:cond delay="0"/>
                                  </p:stCondLst>
                                  <p:childTnLst>
                                    <p:set>
                                      <p:cBhvr>
                                        <p:cTn id="14" dur="indefinite"/>
                                        <p:tgtEl>
                                          <p:spTgt spid="3">
                                            <p:txEl>
                                              <p:pRg st="0" end="0"/>
                                            </p:txEl>
                                          </p:spTgt>
                                        </p:tgtEl>
                                        <p:attrNameLst>
                                          <p:attrName>style.opacity</p:attrName>
                                        </p:attrNameLst>
                                      </p:cBhvr>
                                      <p:to>
                                        <p:strVal val="0.25"/>
                                      </p:to>
                                    </p:set>
                                    <p:animEffect filter="image" prLst="opacity: 0.2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grpId="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9B86-6CD7-821B-521C-DF496EA40863}"/>
              </a:ext>
            </a:extLst>
          </p:cNvPr>
          <p:cNvSpPr>
            <a:spLocks noGrp="1"/>
          </p:cNvSpPr>
          <p:nvPr>
            <p:ph type="title"/>
          </p:nvPr>
        </p:nvSpPr>
        <p:spPr>
          <a:xfrm>
            <a:off x="640080" y="325369"/>
            <a:ext cx="4368602" cy="1956841"/>
          </a:xfrm>
        </p:spPr>
        <p:txBody>
          <a:bodyPr anchor="b">
            <a:normAutofit/>
          </a:bodyPr>
          <a:lstStyle/>
          <a:p>
            <a:r>
              <a:rPr lang="en-US" sz="4800" dirty="0"/>
              <a:t>Local emulator</a:t>
            </a:r>
            <a:endParaRPr lang="en-CA" sz="4800" dirty="0"/>
          </a:p>
        </p:txBody>
      </p:sp>
      <p:pic>
        <p:nvPicPr>
          <p:cNvPr id="6" name="Picture 4">
            <a:extLst>
              <a:ext uri="{FF2B5EF4-FFF2-40B4-BE49-F238E27FC236}">
                <a16:creationId xmlns:a16="http://schemas.microsoft.com/office/drawing/2014/main" id="{D386A8FE-8212-ACF9-B111-92FCE007CF05}"/>
              </a:ext>
            </a:extLst>
          </p:cNvPr>
          <p:cNvPicPr>
            <a:picLocks noChangeAspect="1"/>
          </p:cNvPicPr>
          <p:nvPr/>
        </p:nvPicPr>
        <p:blipFill rotWithShape="1">
          <a:blip r:embed="rId3">
            <a:extLst>
              <a:ext uri="{28A0092B-C50C-407E-A947-70E740481C1C}">
                <a14:useLocalDpi xmlns:a14="http://schemas.microsoft.com/office/drawing/2010/main" val="0"/>
              </a:ext>
            </a:extLst>
          </a:blip>
          <a:srcRect l="16566" r="1656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5" name="Picture 4">
            <a:extLst>
              <a:ext uri="{FF2B5EF4-FFF2-40B4-BE49-F238E27FC236}">
                <a16:creationId xmlns:a16="http://schemas.microsoft.com/office/drawing/2014/main" id="{18073666-6BEA-12E9-BADD-835B432A4988}"/>
              </a:ext>
            </a:extLst>
          </p:cNvPr>
          <p:cNvPicPr>
            <a:picLocks noChangeAspect="1"/>
          </p:cNvPicPr>
          <p:nvPr/>
        </p:nvPicPr>
        <p:blipFill>
          <a:blip r:embed="rId4"/>
          <a:stretch>
            <a:fillRect/>
          </a:stretch>
        </p:blipFill>
        <p:spPr>
          <a:xfrm>
            <a:off x="355749" y="2416823"/>
            <a:ext cx="5600741" cy="3900516"/>
          </a:xfrm>
          <a:prstGeom prst="rect">
            <a:avLst/>
          </a:prstGeom>
        </p:spPr>
      </p:pic>
      <p:pic>
        <p:nvPicPr>
          <p:cNvPr id="9" name="Picture 8">
            <a:extLst>
              <a:ext uri="{FF2B5EF4-FFF2-40B4-BE49-F238E27FC236}">
                <a16:creationId xmlns:a16="http://schemas.microsoft.com/office/drawing/2014/main" id="{1C86241C-5A7F-DC92-BBCE-EA23EBB0B5D1}"/>
              </a:ext>
            </a:extLst>
          </p:cNvPr>
          <p:cNvPicPr>
            <a:picLocks noChangeAspect="1"/>
          </p:cNvPicPr>
          <p:nvPr/>
        </p:nvPicPr>
        <p:blipFill>
          <a:blip r:embed="rId5"/>
          <a:stretch>
            <a:fillRect/>
          </a:stretch>
        </p:blipFill>
        <p:spPr>
          <a:xfrm>
            <a:off x="306653" y="2354665"/>
            <a:ext cx="11767753" cy="2450538"/>
          </a:xfrm>
          <a:prstGeom prst="rect">
            <a:avLst/>
          </a:prstGeom>
        </p:spPr>
      </p:pic>
    </p:spTree>
    <p:extLst>
      <p:ext uri="{BB962C8B-B14F-4D97-AF65-F5344CB8AC3E}">
        <p14:creationId xmlns:p14="http://schemas.microsoft.com/office/powerpoint/2010/main" val="126577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9B86-6CD7-821B-521C-DF496EA40863}"/>
              </a:ext>
            </a:extLst>
          </p:cNvPr>
          <p:cNvSpPr>
            <a:spLocks noGrp="1"/>
          </p:cNvSpPr>
          <p:nvPr>
            <p:ph type="title"/>
          </p:nvPr>
        </p:nvSpPr>
        <p:spPr>
          <a:xfrm>
            <a:off x="640080" y="325369"/>
            <a:ext cx="4368602" cy="1956841"/>
          </a:xfrm>
        </p:spPr>
        <p:txBody>
          <a:bodyPr anchor="b">
            <a:normAutofit/>
          </a:bodyPr>
          <a:lstStyle/>
          <a:p>
            <a:r>
              <a:rPr lang="en-US" sz="4800" dirty="0"/>
              <a:t>Local emulator</a:t>
            </a:r>
            <a:endParaRPr lang="en-CA" sz="4800" dirty="0"/>
          </a:p>
        </p:txBody>
      </p:sp>
      <p:sp>
        <p:nvSpPr>
          <p:cNvPr id="3" name="Content Placeholder 2">
            <a:extLst>
              <a:ext uri="{FF2B5EF4-FFF2-40B4-BE49-F238E27FC236}">
                <a16:creationId xmlns:a16="http://schemas.microsoft.com/office/drawing/2014/main" id="{1ED2186D-B370-F861-24A2-9DC95BE7F415}"/>
              </a:ext>
            </a:extLst>
          </p:cNvPr>
          <p:cNvSpPr>
            <a:spLocks noGrp="1"/>
          </p:cNvSpPr>
          <p:nvPr>
            <p:ph idx="1"/>
          </p:nvPr>
        </p:nvSpPr>
        <p:spPr>
          <a:xfrm>
            <a:off x="640080" y="2872899"/>
            <a:ext cx="4243589" cy="3320668"/>
          </a:xfrm>
        </p:spPr>
        <p:txBody>
          <a:bodyPr>
            <a:normAutofit/>
          </a:bodyPr>
          <a:lstStyle/>
          <a:p>
            <a:r>
              <a:rPr lang="en-US" sz="2200" dirty="0"/>
              <a:t>Cross-platform, containerized experience for development and testing purposes</a:t>
            </a:r>
          </a:p>
          <a:p>
            <a:r>
              <a:rPr lang="en-CA" sz="2200" dirty="0"/>
              <a:t>Run locally and from test pipeline</a:t>
            </a:r>
          </a:p>
          <a:p>
            <a:r>
              <a:rPr lang="en-CA" sz="2200" dirty="0"/>
              <a:t>Provides functionality which makes sense for dev/test</a:t>
            </a:r>
          </a:p>
        </p:txBody>
      </p:sp>
      <p:pic>
        <p:nvPicPr>
          <p:cNvPr id="6" name="Picture 4">
            <a:extLst>
              <a:ext uri="{FF2B5EF4-FFF2-40B4-BE49-F238E27FC236}">
                <a16:creationId xmlns:a16="http://schemas.microsoft.com/office/drawing/2014/main" id="{D386A8FE-8212-ACF9-B111-92FCE007CF05}"/>
              </a:ext>
            </a:extLst>
          </p:cNvPr>
          <p:cNvPicPr>
            <a:picLocks noChangeAspect="1"/>
          </p:cNvPicPr>
          <p:nvPr/>
        </p:nvPicPr>
        <p:blipFill rotWithShape="1">
          <a:blip r:embed="rId3">
            <a:extLst>
              <a:ext uri="{28A0092B-C50C-407E-A947-70E740481C1C}">
                <a14:useLocalDpi xmlns:a14="http://schemas.microsoft.com/office/drawing/2010/main" val="0"/>
              </a:ext>
            </a:extLst>
          </a:blip>
          <a:srcRect l="16566" r="1656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a:extLst>
              <a:ext uri="{FF2B5EF4-FFF2-40B4-BE49-F238E27FC236}">
                <a16:creationId xmlns:a16="http://schemas.microsoft.com/office/drawing/2014/main" id="{634E7006-8983-5442-6BF9-C3FCCBBE072D}"/>
              </a:ext>
            </a:extLst>
          </p:cNvPr>
          <p:cNvPicPr>
            <a:picLocks noChangeAspect="1"/>
          </p:cNvPicPr>
          <p:nvPr/>
        </p:nvPicPr>
        <p:blipFill>
          <a:blip r:embed="rId4"/>
          <a:stretch>
            <a:fillRect/>
          </a:stretch>
        </p:blipFill>
        <p:spPr>
          <a:xfrm>
            <a:off x="306653" y="2544912"/>
            <a:ext cx="11767753" cy="2450538"/>
          </a:xfrm>
          <a:prstGeom prst="rect">
            <a:avLst/>
          </a:prstGeom>
        </p:spPr>
      </p:pic>
    </p:spTree>
    <p:extLst>
      <p:ext uri="{BB962C8B-B14F-4D97-AF65-F5344CB8AC3E}">
        <p14:creationId xmlns:p14="http://schemas.microsoft.com/office/powerpoint/2010/main" val="195626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xit" presetSubtype="0" fill="hold" nodeType="with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9" presetClass="emph" presetSubtype="0" grpId="0" nodeType="withEffect">
                                  <p:stCondLst>
                                    <p:cond delay="0"/>
                                  </p:stCondLst>
                                  <p:childTnLst>
                                    <p:set>
                                      <p:cBhvr>
                                        <p:cTn id="22" dur="indefinite"/>
                                        <p:tgtEl>
                                          <p:spTgt spid="3">
                                            <p:txEl>
                                              <p:pRg st="0" end="0"/>
                                            </p:txEl>
                                          </p:spTgt>
                                        </p:tgtEl>
                                        <p:attrNameLst>
                                          <p:attrName>style.opacity</p:attrName>
                                        </p:attrNameLst>
                                      </p:cBhvr>
                                      <p:to>
                                        <p:strVal val="0.25"/>
                                      </p:to>
                                    </p:set>
                                    <p:animEffect filter="image" prLst="opacity: 0.25">
                                      <p:cBhvr rctx="IE">
                                        <p:cTn id="23" dur="indefinite"/>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par>
                                <p:cTn id="29" presetID="9" presetClass="emph" presetSubtype="0" grpId="0" nodeType="withEffect">
                                  <p:stCondLst>
                                    <p:cond delay="0"/>
                                  </p:stCondLst>
                                  <p:childTnLst>
                                    <p:set>
                                      <p:cBhvr>
                                        <p:cTn id="30" dur="indefinite"/>
                                        <p:tgtEl>
                                          <p:spTgt spid="3">
                                            <p:txEl>
                                              <p:pRg st="1" end="1"/>
                                            </p:txEl>
                                          </p:spTgt>
                                        </p:tgtEl>
                                        <p:attrNameLst>
                                          <p:attrName>style.opacity</p:attrName>
                                        </p:attrNameLst>
                                      </p:cBhvr>
                                      <p:to>
                                        <p:strVal val="0.25"/>
                                      </p:to>
                                    </p:set>
                                    <p:animEffect filter="image" prLst="opacity: 0.25">
                                      <p:cBhvr rctx="IE">
                                        <p:cTn id="31" dur="indefinite"/>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Close-up of hopscotch on a sidewalk">
            <a:extLst>
              <a:ext uri="{FF2B5EF4-FFF2-40B4-BE49-F238E27FC236}">
                <a16:creationId xmlns:a16="http://schemas.microsoft.com/office/drawing/2014/main" id="{F1034287-DAD8-97A7-B28F-F0ED31B2F7C3}"/>
              </a:ext>
            </a:extLst>
          </p:cNvPr>
          <p:cNvPicPr>
            <a:picLocks noChangeAspect="1"/>
          </p:cNvPicPr>
          <p:nvPr/>
        </p:nvPicPr>
        <p:blipFill rotWithShape="1">
          <a:blip r:embed="rId2"/>
          <a:srcRect t="8380" b="7351"/>
          <a:stretch/>
        </p:blipFill>
        <p:spPr>
          <a:xfrm>
            <a:off x="20" y="10"/>
            <a:ext cx="12191980" cy="6857990"/>
          </a:xfrm>
          <a:prstGeom prst="rect">
            <a:avLst/>
          </a:prstGeom>
        </p:spPr>
      </p:pic>
      <p:sp>
        <p:nvSpPr>
          <p:cNvPr id="5" name="Title 4">
            <a:extLst>
              <a:ext uri="{FF2B5EF4-FFF2-40B4-BE49-F238E27FC236}">
                <a16:creationId xmlns:a16="http://schemas.microsoft.com/office/drawing/2014/main" id="{E7FB9A9E-41D1-4AFC-8ECF-F57AFA685C4B}"/>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solidFill>
                  <a:schemeClr val="tx1"/>
                </a:solidFill>
                <a:latin typeface="+mj-lt"/>
                <a:cs typeface="+mj-cs"/>
              </a:rPr>
              <a:t>Almost done…</a:t>
            </a:r>
          </a:p>
        </p:txBody>
      </p:sp>
      <p:sp>
        <p:nvSpPr>
          <p:cNvPr id="3" name="Text Placeholder 2">
            <a:extLst>
              <a:ext uri="{FF2B5EF4-FFF2-40B4-BE49-F238E27FC236}">
                <a16:creationId xmlns:a16="http://schemas.microsoft.com/office/drawing/2014/main" id="{D26C2D36-B818-F4E5-2CB0-C029822A9277}"/>
              </a:ext>
            </a:extLst>
          </p:cNvPr>
          <p:cNvSpPr>
            <a:spLocks noGrp="1"/>
          </p:cNvSpPr>
          <p:nvPr>
            <p:ph type="body" idx="1"/>
          </p:nvPr>
        </p:nvSpPr>
        <p:spPr>
          <a:xfrm>
            <a:off x="7782910" y="5242675"/>
            <a:ext cx="4330262" cy="683284"/>
          </a:xfrm>
        </p:spPr>
        <p:txBody>
          <a:bodyPr vert="horz" lIns="91440" tIns="45720" rIns="91440" bIns="45720" rtlCol="0">
            <a:normAutofit/>
          </a:bodyPr>
          <a:lstStyle/>
          <a:p>
            <a:pPr algn="ctr">
              <a:lnSpc>
                <a:spcPct val="90000"/>
              </a:lnSpc>
            </a:pPr>
            <a:endParaRPr lang="en-US" sz="2000">
              <a:solidFill>
                <a:schemeClr val="tx1"/>
              </a:solidFill>
              <a:latin typeface="+mn-lt"/>
              <a:cs typeface="+mn-cs"/>
            </a:endParaRPr>
          </a:p>
        </p:txBody>
      </p:sp>
    </p:spTree>
    <p:extLst>
      <p:ext uri="{BB962C8B-B14F-4D97-AF65-F5344CB8AC3E}">
        <p14:creationId xmlns:p14="http://schemas.microsoft.com/office/powerpoint/2010/main" val="426482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D889-000A-4BAB-8B33-EB51425FC5AE}"/>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dirty="0">
                <a:solidFill>
                  <a:schemeClr val="tx1"/>
                </a:solidFill>
                <a:latin typeface="+mj-lt"/>
                <a:ea typeface="+mj-ea"/>
                <a:cs typeface="+mj-cs"/>
              </a:rPr>
              <a:t>Takeaways</a:t>
            </a:r>
          </a:p>
        </p:txBody>
      </p:sp>
      <p:graphicFrame>
        <p:nvGraphicFramePr>
          <p:cNvPr id="13" name="Content Placeholder 9">
            <a:extLst>
              <a:ext uri="{FF2B5EF4-FFF2-40B4-BE49-F238E27FC236}">
                <a16:creationId xmlns:a16="http://schemas.microsoft.com/office/drawing/2014/main" id="{AFE5E49F-C84F-E94E-3BD4-C31A0A106529}"/>
              </a:ext>
            </a:extLst>
          </p:cNvPr>
          <p:cNvGraphicFramePr>
            <a:graphicFrameLocks noGrp="1"/>
          </p:cNvGraphicFramePr>
          <p:nvPr>
            <p:ph sz="quarter" idx="11"/>
            <p:extLst>
              <p:ext uri="{D42A27DB-BD31-4B8C-83A1-F6EECF244321}">
                <p14:modId xmlns:p14="http://schemas.microsoft.com/office/powerpoint/2010/main" val="655105692"/>
              </p:ext>
            </p:extLst>
          </p:nvPr>
        </p:nvGraphicFramePr>
        <p:xfrm>
          <a:off x="457200" y="1819275"/>
          <a:ext cx="11277600" cy="4352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11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graphicEl>
                                              <a:dgm id="{9097BB0D-E0C8-41F0-A60A-85192C44D057}"/>
                                            </p:graphicEl>
                                          </p:spTgt>
                                        </p:tgtEl>
                                        <p:attrNameLst>
                                          <p:attrName>style.visibility</p:attrName>
                                        </p:attrNameLst>
                                      </p:cBhvr>
                                      <p:to>
                                        <p:strVal val="visible"/>
                                      </p:to>
                                    </p:set>
                                    <p:animEffect transition="in" filter="fade">
                                      <p:cBhvr>
                                        <p:cTn id="7" dur="500"/>
                                        <p:tgtEl>
                                          <p:spTgt spid="13">
                                            <p:graphicEl>
                                              <a:dgm id="{9097BB0D-E0C8-41F0-A60A-85192C44D05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graphicEl>
                                              <a:dgm id="{1C07C2A5-C787-4984-979C-624B00F12DEC}"/>
                                            </p:graphicEl>
                                          </p:spTgt>
                                        </p:tgtEl>
                                        <p:attrNameLst>
                                          <p:attrName>style.visibility</p:attrName>
                                        </p:attrNameLst>
                                      </p:cBhvr>
                                      <p:to>
                                        <p:strVal val="visible"/>
                                      </p:to>
                                    </p:set>
                                    <p:animEffect transition="in" filter="fade">
                                      <p:cBhvr>
                                        <p:cTn id="10" dur="500"/>
                                        <p:tgtEl>
                                          <p:spTgt spid="13">
                                            <p:graphicEl>
                                              <a:dgm id="{1C07C2A5-C787-4984-979C-624B00F12DEC}"/>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graphicEl>
                                              <a:dgm id="{8505EFE7-2B15-4EE3-A964-286DEE514C92}"/>
                                            </p:graphicEl>
                                          </p:spTgt>
                                        </p:tgtEl>
                                        <p:attrNameLst>
                                          <p:attrName>style.visibility</p:attrName>
                                        </p:attrNameLst>
                                      </p:cBhvr>
                                      <p:to>
                                        <p:strVal val="visible"/>
                                      </p:to>
                                    </p:set>
                                    <p:animEffect transition="in" filter="fade">
                                      <p:cBhvr>
                                        <p:cTn id="15" dur="500"/>
                                        <p:tgtEl>
                                          <p:spTgt spid="13">
                                            <p:graphicEl>
                                              <a:dgm id="{8505EFE7-2B15-4EE3-A964-286DEE514C92}"/>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graphicEl>
                                              <a:dgm id="{27C4B684-BBBC-4A94-A147-46B5C91EC4B3}"/>
                                            </p:graphicEl>
                                          </p:spTgt>
                                        </p:tgtEl>
                                        <p:attrNameLst>
                                          <p:attrName>style.visibility</p:attrName>
                                        </p:attrNameLst>
                                      </p:cBhvr>
                                      <p:to>
                                        <p:strVal val="visible"/>
                                      </p:to>
                                    </p:set>
                                    <p:animEffect transition="in" filter="fade">
                                      <p:cBhvr>
                                        <p:cTn id="18" dur="500"/>
                                        <p:tgtEl>
                                          <p:spTgt spid="13">
                                            <p:graphicEl>
                                              <a:dgm id="{27C4B684-BBBC-4A94-A147-46B5C91EC4B3}"/>
                                            </p:graphicEl>
                                          </p:spTgt>
                                        </p:tgtEl>
                                      </p:cBhvr>
                                    </p:animEffect>
                                  </p:childTnLst>
                                </p:cTn>
                              </p:par>
                              <p:par>
                                <p:cTn id="19" presetID="9" presetClass="emph" presetSubtype="0" grpId="1" nodeType="withEffect">
                                  <p:stCondLst>
                                    <p:cond delay="0"/>
                                  </p:stCondLst>
                                  <p:childTnLst>
                                    <p:set>
                                      <p:cBhvr>
                                        <p:cTn id="20" dur="indefinite"/>
                                        <p:tgtEl>
                                          <p:spTgt spid="13">
                                            <p:graphicEl>
                                              <a:dgm id="{9097BB0D-E0C8-41F0-A60A-85192C44D057}"/>
                                            </p:graphicEl>
                                          </p:spTgt>
                                        </p:tgtEl>
                                        <p:attrNameLst>
                                          <p:attrName>style.opacity</p:attrName>
                                        </p:attrNameLst>
                                      </p:cBhvr>
                                      <p:to>
                                        <p:strVal val="0.25"/>
                                      </p:to>
                                    </p:set>
                                    <p:animEffect filter="image" prLst="opacity: 0.25">
                                      <p:cBhvr rctx="IE">
                                        <p:cTn id="21" dur="indefinite"/>
                                        <p:tgtEl>
                                          <p:spTgt spid="13">
                                            <p:graphicEl>
                                              <a:dgm id="{9097BB0D-E0C8-41F0-A60A-85192C44D057}"/>
                                            </p:graphicEl>
                                          </p:spTgt>
                                        </p:tgtEl>
                                      </p:cBhvr>
                                    </p:animEffect>
                                  </p:childTnLst>
                                </p:cTn>
                              </p:par>
                              <p:par>
                                <p:cTn id="22" presetID="9" presetClass="emph" presetSubtype="0" grpId="1" nodeType="withEffect">
                                  <p:stCondLst>
                                    <p:cond delay="0"/>
                                  </p:stCondLst>
                                  <p:childTnLst>
                                    <p:set>
                                      <p:cBhvr>
                                        <p:cTn id="23" dur="indefinite"/>
                                        <p:tgtEl>
                                          <p:spTgt spid="13">
                                            <p:graphicEl>
                                              <a:dgm id="{1C07C2A5-C787-4984-979C-624B00F12DEC}"/>
                                            </p:graphicEl>
                                          </p:spTgt>
                                        </p:tgtEl>
                                        <p:attrNameLst>
                                          <p:attrName>style.opacity</p:attrName>
                                        </p:attrNameLst>
                                      </p:cBhvr>
                                      <p:to>
                                        <p:strVal val="0.25"/>
                                      </p:to>
                                    </p:set>
                                    <p:animEffect filter="image" prLst="opacity: 0.25">
                                      <p:cBhvr rctx="IE">
                                        <p:cTn id="24" dur="indefinite"/>
                                        <p:tgtEl>
                                          <p:spTgt spid="13">
                                            <p:graphicEl>
                                              <a:dgm id="{1C07C2A5-C787-4984-979C-624B00F12DEC}"/>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graphicEl>
                                              <a:dgm id="{E2C6561B-2D67-4146-BB95-B7CCCB3D5048}"/>
                                            </p:graphicEl>
                                          </p:spTgt>
                                        </p:tgtEl>
                                        <p:attrNameLst>
                                          <p:attrName>style.visibility</p:attrName>
                                        </p:attrNameLst>
                                      </p:cBhvr>
                                      <p:to>
                                        <p:strVal val="visible"/>
                                      </p:to>
                                    </p:set>
                                    <p:animEffect transition="in" filter="fade">
                                      <p:cBhvr>
                                        <p:cTn id="29" dur="500"/>
                                        <p:tgtEl>
                                          <p:spTgt spid="13">
                                            <p:graphicEl>
                                              <a:dgm id="{E2C6561B-2D67-4146-BB95-B7CCCB3D5048}"/>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graphicEl>
                                              <a:dgm id="{BA21EE8E-242A-455A-BD05-7FA408197FE7}"/>
                                            </p:graphicEl>
                                          </p:spTgt>
                                        </p:tgtEl>
                                        <p:attrNameLst>
                                          <p:attrName>style.visibility</p:attrName>
                                        </p:attrNameLst>
                                      </p:cBhvr>
                                      <p:to>
                                        <p:strVal val="visible"/>
                                      </p:to>
                                    </p:set>
                                    <p:animEffect transition="in" filter="fade">
                                      <p:cBhvr>
                                        <p:cTn id="32" dur="500"/>
                                        <p:tgtEl>
                                          <p:spTgt spid="13">
                                            <p:graphicEl>
                                              <a:dgm id="{BA21EE8E-242A-455A-BD05-7FA408197FE7}"/>
                                            </p:graphicEl>
                                          </p:spTgt>
                                        </p:tgtEl>
                                      </p:cBhvr>
                                    </p:animEffect>
                                  </p:childTnLst>
                                </p:cTn>
                              </p:par>
                              <p:par>
                                <p:cTn id="33" presetID="9" presetClass="emph" presetSubtype="0" grpId="1" nodeType="withEffect">
                                  <p:stCondLst>
                                    <p:cond delay="0"/>
                                  </p:stCondLst>
                                  <p:childTnLst>
                                    <p:set>
                                      <p:cBhvr>
                                        <p:cTn id="34" dur="indefinite"/>
                                        <p:tgtEl>
                                          <p:spTgt spid="13">
                                            <p:graphicEl>
                                              <a:dgm id="{8505EFE7-2B15-4EE3-A964-286DEE514C92}"/>
                                            </p:graphicEl>
                                          </p:spTgt>
                                        </p:tgtEl>
                                        <p:attrNameLst>
                                          <p:attrName>style.opacity</p:attrName>
                                        </p:attrNameLst>
                                      </p:cBhvr>
                                      <p:to>
                                        <p:strVal val="0.25"/>
                                      </p:to>
                                    </p:set>
                                    <p:animEffect filter="image" prLst="opacity: 0.25">
                                      <p:cBhvr rctx="IE">
                                        <p:cTn id="35" dur="indefinite"/>
                                        <p:tgtEl>
                                          <p:spTgt spid="13">
                                            <p:graphicEl>
                                              <a:dgm id="{8505EFE7-2B15-4EE3-A964-286DEE514C92}"/>
                                            </p:graphicEl>
                                          </p:spTgt>
                                        </p:tgtEl>
                                      </p:cBhvr>
                                    </p:animEffect>
                                  </p:childTnLst>
                                </p:cTn>
                              </p:par>
                              <p:par>
                                <p:cTn id="36" presetID="9" presetClass="emph" presetSubtype="0" grpId="1" nodeType="withEffect">
                                  <p:stCondLst>
                                    <p:cond delay="0"/>
                                  </p:stCondLst>
                                  <p:childTnLst>
                                    <p:set>
                                      <p:cBhvr>
                                        <p:cTn id="37" dur="indefinite"/>
                                        <p:tgtEl>
                                          <p:spTgt spid="13">
                                            <p:graphicEl>
                                              <a:dgm id="{27C4B684-BBBC-4A94-A147-46B5C91EC4B3}"/>
                                            </p:graphicEl>
                                          </p:spTgt>
                                        </p:tgtEl>
                                        <p:attrNameLst>
                                          <p:attrName>style.opacity</p:attrName>
                                        </p:attrNameLst>
                                      </p:cBhvr>
                                      <p:to>
                                        <p:strVal val="0.25"/>
                                      </p:to>
                                    </p:set>
                                    <p:animEffect filter="image" prLst="opacity: 0.25">
                                      <p:cBhvr rctx="IE">
                                        <p:cTn id="38" dur="indefinite"/>
                                        <p:tgtEl>
                                          <p:spTgt spid="13">
                                            <p:graphicEl>
                                              <a:dgm id="{27C4B684-BBBC-4A94-A147-46B5C91EC4B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Graphic spid="13" grpId="1" uiExpand="1">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Free Thank You Neon Lights photo and picture">
            <a:extLst>
              <a:ext uri="{FF2B5EF4-FFF2-40B4-BE49-F238E27FC236}">
                <a16:creationId xmlns:a16="http://schemas.microsoft.com/office/drawing/2014/main" id="{1CD53FC5-C80E-D795-ABF5-564E69E3E843}"/>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3342" b="12388"/>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CF2DA81-F241-4318-B4F4-C49B0D8CEE15}"/>
              </a:ext>
            </a:extLst>
          </p:cNvPr>
          <p:cNvSpPr>
            <a:spLocks noGrp="1"/>
          </p:cNvSpPr>
          <p:nvPr>
            <p:ph type="title"/>
          </p:nvPr>
        </p:nvSpPr>
        <p:spPr>
          <a:xfrm>
            <a:off x="841249" y="941832"/>
            <a:ext cx="10506456" cy="2057400"/>
          </a:xfrm>
        </p:spPr>
        <p:txBody>
          <a:bodyPr anchor="b">
            <a:normAutofit/>
          </a:bodyPr>
          <a:lstStyle/>
          <a:p>
            <a:r>
              <a:rPr lang="nl-NL" sz="5000" dirty="0"/>
              <a:t>Thank you!</a:t>
            </a:r>
          </a:p>
        </p:txBody>
      </p:sp>
      <p:sp>
        <p:nvSpPr>
          <p:cNvPr id="2" name="Text Placeholder 1">
            <a:extLst>
              <a:ext uri="{FF2B5EF4-FFF2-40B4-BE49-F238E27FC236}">
                <a16:creationId xmlns:a16="http://schemas.microsoft.com/office/drawing/2014/main" id="{2FC7DAD2-53AD-4340-95DA-62666FA42F02}"/>
              </a:ext>
            </a:extLst>
          </p:cNvPr>
          <p:cNvSpPr>
            <a:spLocks noGrp="1"/>
          </p:cNvSpPr>
          <p:nvPr>
            <p:ph idx="1"/>
          </p:nvPr>
        </p:nvSpPr>
        <p:spPr>
          <a:xfrm>
            <a:off x="841248" y="3429001"/>
            <a:ext cx="11424324" cy="2983876"/>
          </a:xfrm>
        </p:spPr>
        <p:txBody>
          <a:bodyPr>
            <a:normAutofit/>
          </a:bodyPr>
          <a:lstStyle/>
          <a:p>
            <a:pPr marL="457200" lvl="1" indent="0">
              <a:buNone/>
            </a:pPr>
            <a:r>
              <a:rPr lang="nl-NL" sz="3800" dirty="0"/>
              <a:t>@egrootenboer</a:t>
            </a:r>
          </a:p>
          <a:p>
            <a:pPr marL="457200" lvl="1" indent="0">
              <a:buNone/>
            </a:pPr>
            <a:r>
              <a:rPr lang="nl-NL" sz="3800" dirty="0">
                <a:hlinkClick r:id="rId4">
                  <a:extLst>
                    <a:ext uri="{A12FA001-AC4F-418D-AE19-62706E023703}">
                      <ahyp:hlinkClr xmlns:ahyp="http://schemas.microsoft.com/office/drawing/2018/hyperlinkcolor" val="tx"/>
                    </a:ext>
                  </a:extLst>
                </a:hlinkClick>
              </a:rPr>
              <a:t>servicebuspm@microsoft.com</a:t>
            </a:r>
            <a:endParaRPr lang="nl-NL" sz="3800" dirty="0"/>
          </a:p>
          <a:p>
            <a:pPr marL="457200" lvl="1" indent="0">
              <a:buNone/>
            </a:pPr>
            <a:r>
              <a:rPr lang="en-CA" sz="3800" dirty="0">
                <a:hlinkClick r:id="rId5">
                  <a:extLst>
                    <a:ext uri="{A12FA001-AC4F-418D-AE19-62706E023703}">
                      <ahyp:hlinkClr xmlns:ahyp="http://schemas.microsoft.com/office/drawing/2018/hyperlinkcolor" val="tx"/>
                    </a:ext>
                  </a:extLst>
                </a:hlinkClick>
              </a:rPr>
              <a:t>https://www.linkedin.com/in/eldert-grootenboer</a:t>
            </a:r>
            <a:endParaRPr lang="en-CA" sz="3800" dirty="0"/>
          </a:p>
          <a:p>
            <a:pPr marL="457200" lvl="1" indent="0">
              <a:buNone/>
            </a:pPr>
            <a:r>
              <a:rPr lang="en-US" sz="3800" dirty="0">
                <a:hlinkClick r:id="rId6">
                  <a:extLst>
                    <a:ext uri="{A12FA001-AC4F-418D-AE19-62706E023703}">
                      <ahyp:hlinkClr xmlns:ahyp="http://schemas.microsoft.com/office/drawing/2018/hyperlinkcolor" val="tx"/>
                    </a:ext>
                  </a:extLst>
                </a:hlinkClick>
              </a:rPr>
              <a:t>https://aka.ms/AzureServiceBus-Feedback</a:t>
            </a:r>
            <a:r>
              <a:rPr lang="en-US" sz="3800" dirty="0"/>
              <a:t> </a:t>
            </a:r>
          </a:p>
          <a:p>
            <a:pPr marL="457200" lvl="1" indent="0">
              <a:buNone/>
            </a:pPr>
            <a:r>
              <a:rPr lang="en-US" sz="3800" dirty="0">
                <a:hlinkClick r:id="rId7">
                  <a:extLst>
                    <a:ext uri="{A12FA001-AC4F-418D-AE19-62706E023703}">
                      <ahyp:hlinkClr xmlns:ahyp="http://schemas.microsoft.com/office/drawing/2018/hyperlinkcolor" val="tx"/>
                    </a:ext>
                  </a:extLst>
                </a:hlinkClick>
              </a:rPr>
              <a:t>https://aka.ms/ConfMeetingEldert</a:t>
            </a:r>
            <a:endParaRPr lang="en-US" sz="3800" dirty="0"/>
          </a:p>
        </p:txBody>
      </p:sp>
      <p:pic>
        <p:nvPicPr>
          <p:cNvPr id="13" name="Picture 12">
            <a:extLst>
              <a:ext uri="{FF2B5EF4-FFF2-40B4-BE49-F238E27FC236}">
                <a16:creationId xmlns:a16="http://schemas.microsoft.com/office/drawing/2014/main" id="{92BB8AA5-DC8C-74F3-7FD7-0EF1DD9CCD7C}"/>
              </a:ext>
            </a:extLst>
          </p:cNvPr>
          <p:cNvPicPr>
            <a:picLocks noChangeAspect="1"/>
          </p:cNvPicPr>
          <p:nvPr/>
        </p:nvPicPr>
        <p:blipFill>
          <a:blip r:embed="rId8"/>
          <a:stretch>
            <a:fillRect/>
          </a:stretch>
        </p:blipFill>
        <p:spPr>
          <a:xfrm>
            <a:off x="909433" y="3560070"/>
            <a:ext cx="347860" cy="355106"/>
          </a:xfrm>
          <a:prstGeom prst="rect">
            <a:avLst/>
          </a:prstGeom>
        </p:spPr>
      </p:pic>
      <p:pic>
        <p:nvPicPr>
          <p:cNvPr id="15" name="Picture 14">
            <a:extLst>
              <a:ext uri="{FF2B5EF4-FFF2-40B4-BE49-F238E27FC236}">
                <a16:creationId xmlns:a16="http://schemas.microsoft.com/office/drawing/2014/main" id="{CFF3779E-11AE-BD78-9887-5F89AC3D1D0F}"/>
              </a:ext>
            </a:extLst>
          </p:cNvPr>
          <p:cNvPicPr>
            <a:picLocks noChangeAspect="1"/>
          </p:cNvPicPr>
          <p:nvPr/>
        </p:nvPicPr>
        <p:blipFill>
          <a:blip r:embed="rId9"/>
          <a:stretch>
            <a:fillRect/>
          </a:stretch>
        </p:blipFill>
        <p:spPr>
          <a:xfrm>
            <a:off x="902816" y="4169572"/>
            <a:ext cx="355106" cy="355106"/>
          </a:xfrm>
          <a:prstGeom prst="rect">
            <a:avLst/>
          </a:prstGeom>
        </p:spPr>
      </p:pic>
      <p:pic>
        <p:nvPicPr>
          <p:cNvPr id="16" name="Picture 15" descr="A picture containing text, clipart, vector graphics&#10;&#10;Description automatically generated">
            <a:extLst>
              <a:ext uri="{FF2B5EF4-FFF2-40B4-BE49-F238E27FC236}">
                <a16:creationId xmlns:a16="http://schemas.microsoft.com/office/drawing/2014/main" id="{3786F0C8-5F0C-CFED-034E-5025E1F0BEEE}"/>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902816" y="4736816"/>
            <a:ext cx="355106" cy="355106"/>
          </a:xfrm>
          <a:prstGeom prst="rect">
            <a:avLst/>
          </a:prstGeom>
        </p:spPr>
      </p:pic>
      <p:pic>
        <p:nvPicPr>
          <p:cNvPr id="17" name="Picture 16" descr="Shape, square&#10;&#10;Description automatically generated">
            <a:extLst>
              <a:ext uri="{FF2B5EF4-FFF2-40B4-BE49-F238E27FC236}">
                <a16:creationId xmlns:a16="http://schemas.microsoft.com/office/drawing/2014/main" id="{C7682F47-7E0A-178E-306D-D9AA40271C89}"/>
              </a:ext>
            </a:extLst>
          </p:cNvPr>
          <p:cNvPicPr>
            <a:picLocks noChangeAspect="1"/>
          </p:cNvPicPr>
          <p:nvPr/>
        </p:nvPicPr>
        <p:blipFill>
          <a:blip r:embed="rId12">
            <a:clrChange>
              <a:clrFrom>
                <a:srgbClr val="F3F3F3"/>
              </a:clrFrom>
              <a:clrTo>
                <a:srgbClr val="F3F3F3">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02816" y="5317736"/>
            <a:ext cx="355106" cy="355106"/>
          </a:xfrm>
          <a:prstGeom prst="rect">
            <a:avLst/>
          </a:prstGeom>
        </p:spPr>
      </p:pic>
      <p:pic>
        <p:nvPicPr>
          <p:cNvPr id="3" name="Picture 2" descr="Shape, square&#10;&#10;Description automatically generated">
            <a:extLst>
              <a:ext uri="{FF2B5EF4-FFF2-40B4-BE49-F238E27FC236}">
                <a16:creationId xmlns:a16="http://schemas.microsoft.com/office/drawing/2014/main" id="{9B8B9F0C-F5D2-AF8F-5D26-4987D0B01AE2}"/>
              </a:ext>
            </a:extLst>
          </p:cNvPr>
          <p:cNvPicPr>
            <a:picLocks noChangeAspect="1"/>
          </p:cNvPicPr>
          <p:nvPr/>
        </p:nvPicPr>
        <p:blipFill>
          <a:blip r:embed="rId12">
            <a:clrChange>
              <a:clrFrom>
                <a:srgbClr val="F3F3F3"/>
              </a:clrFrom>
              <a:clrTo>
                <a:srgbClr val="F3F3F3">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02816" y="5865306"/>
            <a:ext cx="355106" cy="355106"/>
          </a:xfrm>
          <a:prstGeom prst="rect">
            <a:avLst/>
          </a:prstGeom>
        </p:spPr>
      </p:pic>
      <p:pic>
        <p:nvPicPr>
          <p:cNvPr id="6" name="Picture 5">
            <a:extLst>
              <a:ext uri="{FF2B5EF4-FFF2-40B4-BE49-F238E27FC236}">
                <a16:creationId xmlns:a16="http://schemas.microsoft.com/office/drawing/2014/main" id="{7B324935-25E9-EB52-0A84-3067CD36CFCC}"/>
              </a:ext>
            </a:extLst>
          </p:cNvPr>
          <p:cNvPicPr>
            <a:picLocks noChangeAspect="1"/>
          </p:cNvPicPr>
          <p:nvPr/>
        </p:nvPicPr>
        <p:blipFill>
          <a:blip r:embed="rId14"/>
          <a:stretch>
            <a:fillRect/>
          </a:stretch>
        </p:blipFill>
        <p:spPr>
          <a:xfrm>
            <a:off x="10135903" y="113868"/>
            <a:ext cx="1868522" cy="1874589"/>
          </a:xfrm>
          <a:prstGeom prst="rect">
            <a:avLst/>
          </a:prstGeom>
        </p:spPr>
      </p:pic>
    </p:spTree>
    <p:extLst>
      <p:ext uri="{BB962C8B-B14F-4D97-AF65-F5344CB8AC3E}">
        <p14:creationId xmlns:p14="http://schemas.microsoft.com/office/powerpoint/2010/main" val="135889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ree photos of Railroad">
            <a:extLst>
              <a:ext uri="{FF2B5EF4-FFF2-40B4-BE49-F238E27FC236}">
                <a16:creationId xmlns:a16="http://schemas.microsoft.com/office/drawing/2014/main" id="{7AB97119-3615-752B-C8A3-71CBA464C6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3" r="8302"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01AC2B7D-59C9-1516-182D-4DF8F46A0DCE}"/>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a:t>What to expect?</a:t>
            </a:r>
          </a:p>
        </p:txBody>
      </p:sp>
      <p:sp>
        <p:nvSpPr>
          <p:cNvPr id="9" name="Content Placeholder 8">
            <a:extLst>
              <a:ext uri="{FF2B5EF4-FFF2-40B4-BE49-F238E27FC236}">
                <a16:creationId xmlns:a16="http://schemas.microsoft.com/office/drawing/2014/main" id="{78721085-5431-540F-13AF-D312B3AC0EC1}"/>
              </a:ext>
            </a:extLst>
          </p:cNvPr>
          <p:cNvSpPr>
            <a:spLocks noGrp="1"/>
          </p:cNvSpPr>
          <p:nvPr>
            <p:ph sz="quarter" idx="11"/>
          </p:nvPr>
        </p:nvSpPr>
        <p:spPr>
          <a:xfrm>
            <a:off x="838200" y="2434201"/>
            <a:ext cx="3822189" cy="3742762"/>
          </a:xfrm>
        </p:spPr>
        <p:txBody>
          <a:bodyPr vert="horz" lIns="91440" tIns="45720" rIns="91440" bIns="45720" rtlCol="0">
            <a:normAutofit/>
          </a:bodyPr>
          <a:lstStyle/>
          <a:p>
            <a:r>
              <a:rPr lang="en-US" sz="2000"/>
              <a:t>Quick introduction</a:t>
            </a:r>
          </a:p>
          <a:p>
            <a:r>
              <a:rPr lang="en-US" sz="2000"/>
              <a:t>Recent releases</a:t>
            </a:r>
          </a:p>
          <a:p>
            <a:r>
              <a:rPr lang="en-US" sz="2000"/>
              <a:t>Coming soon</a:t>
            </a:r>
          </a:p>
          <a:p>
            <a:r>
              <a:rPr lang="en-US" sz="2000"/>
              <a:t>On the roadmap</a:t>
            </a:r>
          </a:p>
          <a:p>
            <a:r>
              <a:rPr lang="en-US" sz="2000"/>
              <a:t>How do we build this</a:t>
            </a:r>
          </a:p>
        </p:txBody>
      </p:sp>
    </p:spTree>
    <p:extLst>
      <p:ext uri="{BB962C8B-B14F-4D97-AF65-F5344CB8AC3E}">
        <p14:creationId xmlns:p14="http://schemas.microsoft.com/office/powerpoint/2010/main" val="18422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par>
                                <p:cTn id="13" presetID="9" presetClass="emph" presetSubtype="0" grpId="0" nodeType="withEffect">
                                  <p:stCondLst>
                                    <p:cond delay="0"/>
                                  </p:stCondLst>
                                  <p:childTnLst>
                                    <p:set>
                                      <p:cBhvr>
                                        <p:cTn id="14" dur="indefinite"/>
                                        <p:tgtEl>
                                          <p:spTgt spid="9">
                                            <p:txEl>
                                              <p:pRg st="0" end="0"/>
                                            </p:txEl>
                                          </p:spTgt>
                                        </p:tgtEl>
                                        <p:attrNameLst>
                                          <p:attrName>style.opacity</p:attrName>
                                        </p:attrNameLst>
                                      </p:cBhvr>
                                      <p:to>
                                        <p:strVal val="0.25"/>
                                      </p:to>
                                    </p:set>
                                    <p:animEffect filter="image" prLst="opacity: 0.25">
                                      <p:cBhvr rctx="IE">
                                        <p:cTn id="15" dur="indefinite"/>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fade">
                                      <p:cBhvr>
                                        <p:cTn id="20" dur="500"/>
                                        <p:tgtEl>
                                          <p:spTgt spid="9">
                                            <p:txEl>
                                              <p:pRg st="2" end="2"/>
                                            </p:txEl>
                                          </p:spTgt>
                                        </p:tgtEl>
                                      </p:cBhvr>
                                    </p:animEffect>
                                  </p:childTnLst>
                                </p:cTn>
                              </p:par>
                              <p:par>
                                <p:cTn id="21" presetID="9" presetClass="emph" presetSubtype="0" grpId="0" nodeType="withEffect">
                                  <p:stCondLst>
                                    <p:cond delay="0"/>
                                  </p:stCondLst>
                                  <p:childTnLst>
                                    <p:set>
                                      <p:cBhvr>
                                        <p:cTn id="22" dur="indefinite"/>
                                        <p:tgtEl>
                                          <p:spTgt spid="9">
                                            <p:txEl>
                                              <p:pRg st="1" end="1"/>
                                            </p:txEl>
                                          </p:spTgt>
                                        </p:tgtEl>
                                        <p:attrNameLst>
                                          <p:attrName>style.opacity</p:attrName>
                                        </p:attrNameLst>
                                      </p:cBhvr>
                                      <p:to>
                                        <p:strVal val="0.25"/>
                                      </p:to>
                                    </p:set>
                                    <p:animEffect filter="image" prLst="opacity: 0.25">
                                      <p:cBhvr rctx="IE">
                                        <p:cTn id="23" dur="indefinite"/>
                                        <p:tgtEl>
                                          <p:spTgt spid="9">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500"/>
                                        <p:tgtEl>
                                          <p:spTgt spid="9">
                                            <p:txEl>
                                              <p:pRg st="3" end="3"/>
                                            </p:txEl>
                                          </p:spTgt>
                                        </p:tgtEl>
                                      </p:cBhvr>
                                    </p:animEffect>
                                  </p:childTnLst>
                                </p:cTn>
                              </p:par>
                              <p:par>
                                <p:cTn id="29" presetID="9" presetClass="emph" presetSubtype="0" grpId="0" nodeType="withEffect">
                                  <p:stCondLst>
                                    <p:cond delay="0"/>
                                  </p:stCondLst>
                                  <p:childTnLst>
                                    <p:set>
                                      <p:cBhvr>
                                        <p:cTn id="30" dur="indefinite"/>
                                        <p:tgtEl>
                                          <p:spTgt spid="9">
                                            <p:txEl>
                                              <p:pRg st="2" end="2"/>
                                            </p:txEl>
                                          </p:spTgt>
                                        </p:tgtEl>
                                        <p:attrNameLst>
                                          <p:attrName>style.opacity</p:attrName>
                                        </p:attrNameLst>
                                      </p:cBhvr>
                                      <p:to>
                                        <p:strVal val="0.25"/>
                                      </p:to>
                                    </p:set>
                                    <p:animEffect filter="image" prLst="opacity: 0.25">
                                      <p:cBhvr rctx="IE">
                                        <p:cTn id="31" dur="indefinite"/>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xEl>
                                              <p:pRg st="4" end="4"/>
                                            </p:txEl>
                                          </p:spTgt>
                                        </p:tgtEl>
                                        <p:attrNameLst>
                                          <p:attrName>style.visibility</p:attrName>
                                        </p:attrNameLst>
                                      </p:cBhvr>
                                      <p:to>
                                        <p:strVal val="visible"/>
                                      </p:to>
                                    </p:set>
                                    <p:animEffect transition="in" filter="fade">
                                      <p:cBhvr>
                                        <p:cTn id="36" dur="500"/>
                                        <p:tgtEl>
                                          <p:spTgt spid="9">
                                            <p:txEl>
                                              <p:pRg st="4" end="4"/>
                                            </p:txEl>
                                          </p:spTgt>
                                        </p:tgtEl>
                                      </p:cBhvr>
                                    </p:animEffect>
                                  </p:childTnLst>
                                </p:cTn>
                              </p:par>
                              <p:par>
                                <p:cTn id="37" presetID="9" presetClass="emph" presetSubtype="0" grpId="0" nodeType="withEffect">
                                  <p:stCondLst>
                                    <p:cond delay="0"/>
                                  </p:stCondLst>
                                  <p:childTnLst>
                                    <p:set>
                                      <p:cBhvr>
                                        <p:cTn id="38" dur="indefinite"/>
                                        <p:tgtEl>
                                          <p:spTgt spid="9">
                                            <p:txEl>
                                              <p:pRg st="3" end="3"/>
                                            </p:txEl>
                                          </p:spTgt>
                                        </p:tgtEl>
                                        <p:attrNameLst>
                                          <p:attrName>style.opacity</p:attrName>
                                        </p:attrNameLst>
                                      </p:cBhvr>
                                      <p:to>
                                        <p:strVal val="0.25"/>
                                      </p:to>
                                    </p:set>
                                    <p:animEffect filter="image" prLst="opacity: 0.25">
                                      <p:cBhvr rctx="IE">
                                        <p:cTn id="39" dur="indefinite"/>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Interior of empty bus">
            <a:extLst>
              <a:ext uri="{FF2B5EF4-FFF2-40B4-BE49-F238E27FC236}">
                <a16:creationId xmlns:a16="http://schemas.microsoft.com/office/drawing/2014/main" id="{7B7F0DC0-EED4-D974-4BCD-5EC025769D6E}"/>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5" name="Title 4">
            <a:extLst>
              <a:ext uri="{FF2B5EF4-FFF2-40B4-BE49-F238E27FC236}">
                <a16:creationId xmlns:a16="http://schemas.microsoft.com/office/drawing/2014/main" id="{E81B80A7-831A-463B-B1BE-B3388D3E4FE3}"/>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solidFill>
                  <a:schemeClr val="tx1"/>
                </a:solidFill>
                <a:latin typeface="+mj-lt"/>
                <a:cs typeface="+mj-cs"/>
              </a:rPr>
              <a:t>Azure Service Bus</a:t>
            </a:r>
          </a:p>
        </p:txBody>
      </p:sp>
      <p:sp>
        <p:nvSpPr>
          <p:cNvPr id="3" name="Text Placeholder 2">
            <a:extLst>
              <a:ext uri="{FF2B5EF4-FFF2-40B4-BE49-F238E27FC236}">
                <a16:creationId xmlns:a16="http://schemas.microsoft.com/office/drawing/2014/main" id="{E78F69F3-A42A-4488-A6F6-409B231FE96A}"/>
              </a:ext>
            </a:extLst>
          </p:cNvPr>
          <p:cNvSpPr>
            <a:spLocks noGrp="1"/>
          </p:cNvSpPr>
          <p:nvPr>
            <p:ph type="body" idx="1"/>
          </p:nvPr>
        </p:nvSpPr>
        <p:spPr>
          <a:xfrm>
            <a:off x="7782910" y="5242675"/>
            <a:ext cx="4330262" cy="683284"/>
          </a:xfrm>
        </p:spPr>
        <p:txBody>
          <a:bodyPr vert="horz" lIns="91440" tIns="45720" rIns="91440" bIns="45720" rtlCol="0">
            <a:normAutofit/>
          </a:bodyPr>
          <a:lstStyle/>
          <a:p>
            <a:pPr algn="ctr">
              <a:lnSpc>
                <a:spcPct val="90000"/>
              </a:lnSpc>
            </a:pPr>
            <a:endParaRPr lang="en-US" sz="2000">
              <a:solidFill>
                <a:schemeClr val="tx1"/>
              </a:solidFill>
              <a:latin typeface="+mn-lt"/>
              <a:cs typeface="+mn-cs"/>
            </a:endParaRPr>
          </a:p>
        </p:txBody>
      </p:sp>
    </p:spTree>
    <p:extLst>
      <p:ext uri="{BB962C8B-B14F-4D97-AF65-F5344CB8AC3E}">
        <p14:creationId xmlns:p14="http://schemas.microsoft.com/office/powerpoint/2010/main" val="41905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a:solidFill>
                  <a:schemeClr val="tx1"/>
                </a:solidFill>
                <a:latin typeface="+mj-lt"/>
                <a:ea typeface="+mj-ea"/>
                <a:cs typeface="+mj-cs"/>
              </a:rPr>
              <a:t>What is Azure Service Bus?</a:t>
            </a:r>
          </a:p>
        </p:txBody>
      </p:sp>
      <p:graphicFrame>
        <p:nvGraphicFramePr>
          <p:cNvPr id="13" name="Content Placeholder 3">
            <a:extLst>
              <a:ext uri="{FF2B5EF4-FFF2-40B4-BE49-F238E27FC236}">
                <a16:creationId xmlns:a16="http://schemas.microsoft.com/office/drawing/2014/main" id="{258A0802-D515-1FEB-7A34-8AE9770BD32C}"/>
              </a:ext>
            </a:extLst>
          </p:cNvPr>
          <p:cNvGraphicFramePr>
            <a:graphicFrameLocks noGrp="1"/>
          </p:cNvGraphicFramePr>
          <p:nvPr>
            <p:ph sz="quarter" idx="11"/>
            <p:extLst>
              <p:ext uri="{D42A27DB-BD31-4B8C-83A1-F6EECF244321}">
                <p14:modId xmlns:p14="http://schemas.microsoft.com/office/powerpoint/2010/main" val="1735287429"/>
              </p:ext>
            </p:extLst>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217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graphicEl>
                                              <a:dgm id="{A8B73E5B-50A3-42F8-8594-FABB3387EACC}"/>
                                            </p:graphicEl>
                                          </p:spTgt>
                                        </p:tgtEl>
                                        <p:attrNameLst>
                                          <p:attrName>style.visibility</p:attrName>
                                        </p:attrNameLst>
                                      </p:cBhvr>
                                      <p:to>
                                        <p:strVal val="visible"/>
                                      </p:to>
                                    </p:set>
                                    <p:animEffect transition="in" filter="fade">
                                      <p:cBhvr>
                                        <p:cTn id="7" dur="500"/>
                                        <p:tgtEl>
                                          <p:spTgt spid="13">
                                            <p:graphicEl>
                                              <a:dgm id="{A8B73E5B-50A3-42F8-8594-FABB3387EAC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graphicEl>
                                              <a:dgm id="{D1EA8DFD-6F67-457C-ABD9-3F18323C0C83}"/>
                                            </p:graphicEl>
                                          </p:spTgt>
                                        </p:tgtEl>
                                        <p:attrNameLst>
                                          <p:attrName>style.visibility</p:attrName>
                                        </p:attrNameLst>
                                      </p:cBhvr>
                                      <p:to>
                                        <p:strVal val="visible"/>
                                      </p:to>
                                    </p:set>
                                    <p:animEffect transition="in" filter="fade">
                                      <p:cBhvr>
                                        <p:cTn id="10" dur="500"/>
                                        <p:tgtEl>
                                          <p:spTgt spid="13">
                                            <p:graphicEl>
                                              <a:dgm id="{D1EA8DFD-6F67-457C-ABD9-3F18323C0C8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graphicEl>
                                              <a:dgm id="{755D50EE-61E6-46E4-91E4-967ECFA6ACD4}"/>
                                            </p:graphicEl>
                                          </p:spTgt>
                                        </p:tgtEl>
                                        <p:attrNameLst>
                                          <p:attrName>style.visibility</p:attrName>
                                        </p:attrNameLst>
                                      </p:cBhvr>
                                      <p:to>
                                        <p:strVal val="visible"/>
                                      </p:to>
                                    </p:set>
                                    <p:animEffect transition="in" filter="fade">
                                      <p:cBhvr>
                                        <p:cTn id="15" dur="500"/>
                                        <p:tgtEl>
                                          <p:spTgt spid="13">
                                            <p:graphicEl>
                                              <a:dgm id="{755D50EE-61E6-46E4-91E4-967ECFA6ACD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graphicEl>
                                              <a:dgm id="{9A0AD873-B5D0-49AF-BEA4-17122C064738}"/>
                                            </p:graphicEl>
                                          </p:spTgt>
                                        </p:tgtEl>
                                        <p:attrNameLst>
                                          <p:attrName>style.visibility</p:attrName>
                                        </p:attrNameLst>
                                      </p:cBhvr>
                                      <p:to>
                                        <p:strVal val="visible"/>
                                      </p:to>
                                    </p:set>
                                    <p:animEffect transition="in" filter="fade">
                                      <p:cBhvr>
                                        <p:cTn id="18" dur="500"/>
                                        <p:tgtEl>
                                          <p:spTgt spid="13">
                                            <p:graphicEl>
                                              <a:dgm id="{9A0AD873-B5D0-49AF-BEA4-17122C064738}"/>
                                            </p:graphicEl>
                                          </p:spTgt>
                                        </p:tgtEl>
                                      </p:cBhvr>
                                    </p:animEffect>
                                  </p:childTnLst>
                                </p:cTn>
                              </p:par>
                              <p:par>
                                <p:cTn id="19" presetID="9" presetClass="emph" presetSubtype="0" grpId="1" nodeType="withEffect">
                                  <p:stCondLst>
                                    <p:cond delay="0"/>
                                  </p:stCondLst>
                                  <p:childTnLst>
                                    <p:set>
                                      <p:cBhvr>
                                        <p:cTn id="20" dur="indefinite"/>
                                        <p:tgtEl>
                                          <p:spTgt spid="13">
                                            <p:graphicEl>
                                              <a:dgm id="{A8B73E5B-50A3-42F8-8594-FABB3387EACC}"/>
                                            </p:graphicEl>
                                          </p:spTgt>
                                        </p:tgtEl>
                                        <p:attrNameLst>
                                          <p:attrName>style.opacity</p:attrName>
                                        </p:attrNameLst>
                                      </p:cBhvr>
                                      <p:to>
                                        <p:strVal val="0.25"/>
                                      </p:to>
                                    </p:set>
                                    <p:animEffect filter="image" prLst="opacity: 0.25">
                                      <p:cBhvr rctx="IE">
                                        <p:cTn id="21" dur="indefinite"/>
                                        <p:tgtEl>
                                          <p:spTgt spid="13">
                                            <p:graphicEl>
                                              <a:dgm id="{A8B73E5B-50A3-42F8-8594-FABB3387EACC}"/>
                                            </p:graphicEl>
                                          </p:spTgt>
                                        </p:tgtEl>
                                      </p:cBhvr>
                                    </p:animEffect>
                                  </p:childTnLst>
                                </p:cTn>
                              </p:par>
                              <p:par>
                                <p:cTn id="22" presetID="9" presetClass="emph" presetSubtype="0" grpId="1" nodeType="withEffect">
                                  <p:stCondLst>
                                    <p:cond delay="0"/>
                                  </p:stCondLst>
                                  <p:childTnLst>
                                    <p:set>
                                      <p:cBhvr>
                                        <p:cTn id="23" dur="indefinite"/>
                                        <p:tgtEl>
                                          <p:spTgt spid="13">
                                            <p:graphicEl>
                                              <a:dgm id="{D1EA8DFD-6F67-457C-ABD9-3F18323C0C83}"/>
                                            </p:graphicEl>
                                          </p:spTgt>
                                        </p:tgtEl>
                                        <p:attrNameLst>
                                          <p:attrName>style.opacity</p:attrName>
                                        </p:attrNameLst>
                                      </p:cBhvr>
                                      <p:to>
                                        <p:strVal val="0.25"/>
                                      </p:to>
                                    </p:set>
                                    <p:animEffect filter="image" prLst="opacity: 0.25">
                                      <p:cBhvr rctx="IE">
                                        <p:cTn id="24" dur="indefinite"/>
                                        <p:tgtEl>
                                          <p:spTgt spid="13">
                                            <p:graphicEl>
                                              <a:dgm id="{D1EA8DFD-6F67-457C-ABD9-3F18323C0C8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graphicEl>
                                              <a:dgm id="{32C8E492-1645-4EF8-ABD6-CD83CFAEFA22}"/>
                                            </p:graphicEl>
                                          </p:spTgt>
                                        </p:tgtEl>
                                        <p:attrNameLst>
                                          <p:attrName>style.visibility</p:attrName>
                                        </p:attrNameLst>
                                      </p:cBhvr>
                                      <p:to>
                                        <p:strVal val="visible"/>
                                      </p:to>
                                    </p:set>
                                    <p:animEffect transition="in" filter="fade">
                                      <p:cBhvr>
                                        <p:cTn id="29" dur="500"/>
                                        <p:tgtEl>
                                          <p:spTgt spid="13">
                                            <p:graphicEl>
                                              <a:dgm id="{32C8E492-1645-4EF8-ABD6-CD83CFAEFA22}"/>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graphicEl>
                                              <a:dgm id="{3130A12F-5B49-4ABE-A11E-59AE765D2F59}"/>
                                            </p:graphicEl>
                                          </p:spTgt>
                                        </p:tgtEl>
                                        <p:attrNameLst>
                                          <p:attrName>style.visibility</p:attrName>
                                        </p:attrNameLst>
                                      </p:cBhvr>
                                      <p:to>
                                        <p:strVal val="visible"/>
                                      </p:to>
                                    </p:set>
                                    <p:animEffect transition="in" filter="fade">
                                      <p:cBhvr>
                                        <p:cTn id="32" dur="500"/>
                                        <p:tgtEl>
                                          <p:spTgt spid="13">
                                            <p:graphicEl>
                                              <a:dgm id="{3130A12F-5B49-4ABE-A11E-59AE765D2F59}"/>
                                            </p:graphicEl>
                                          </p:spTgt>
                                        </p:tgtEl>
                                      </p:cBhvr>
                                    </p:animEffect>
                                  </p:childTnLst>
                                </p:cTn>
                              </p:par>
                              <p:par>
                                <p:cTn id="33" presetID="9" presetClass="emph" presetSubtype="0" grpId="1" nodeType="withEffect">
                                  <p:stCondLst>
                                    <p:cond delay="0"/>
                                  </p:stCondLst>
                                  <p:childTnLst>
                                    <p:set>
                                      <p:cBhvr>
                                        <p:cTn id="34" dur="indefinite"/>
                                        <p:tgtEl>
                                          <p:spTgt spid="13">
                                            <p:graphicEl>
                                              <a:dgm id="{755D50EE-61E6-46E4-91E4-967ECFA6ACD4}"/>
                                            </p:graphicEl>
                                          </p:spTgt>
                                        </p:tgtEl>
                                        <p:attrNameLst>
                                          <p:attrName>style.opacity</p:attrName>
                                        </p:attrNameLst>
                                      </p:cBhvr>
                                      <p:to>
                                        <p:strVal val="0.25"/>
                                      </p:to>
                                    </p:set>
                                    <p:animEffect filter="image" prLst="opacity: 0.25">
                                      <p:cBhvr rctx="IE">
                                        <p:cTn id="35" dur="indefinite"/>
                                        <p:tgtEl>
                                          <p:spTgt spid="13">
                                            <p:graphicEl>
                                              <a:dgm id="{755D50EE-61E6-46E4-91E4-967ECFA6ACD4}"/>
                                            </p:graphicEl>
                                          </p:spTgt>
                                        </p:tgtEl>
                                      </p:cBhvr>
                                    </p:animEffect>
                                  </p:childTnLst>
                                </p:cTn>
                              </p:par>
                              <p:par>
                                <p:cTn id="36" presetID="9" presetClass="emph" presetSubtype="0" grpId="1" nodeType="withEffect">
                                  <p:stCondLst>
                                    <p:cond delay="0"/>
                                  </p:stCondLst>
                                  <p:childTnLst>
                                    <p:set>
                                      <p:cBhvr>
                                        <p:cTn id="37" dur="indefinite"/>
                                        <p:tgtEl>
                                          <p:spTgt spid="13">
                                            <p:graphicEl>
                                              <a:dgm id="{9A0AD873-B5D0-49AF-BEA4-17122C064738}"/>
                                            </p:graphicEl>
                                          </p:spTgt>
                                        </p:tgtEl>
                                        <p:attrNameLst>
                                          <p:attrName>style.opacity</p:attrName>
                                        </p:attrNameLst>
                                      </p:cBhvr>
                                      <p:to>
                                        <p:strVal val="0.25"/>
                                      </p:to>
                                    </p:set>
                                    <p:animEffect filter="image" prLst="opacity: 0.25">
                                      <p:cBhvr rctx="IE">
                                        <p:cTn id="38" dur="indefinite"/>
                                        <p:tgtEl>
                                          <p:spTgt spid="13">
                                            <p:graphicEl>
                                              <a:dgm id="{9A0AD873-B5D0-49AF-BEA4-17122C064738}"/>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3">
                                            <p:graphicEl>
                                              <a:dgm id="{68AB76A9-FBA6-46B3-9A71-C97F26C7DFD4}"/>
                                            </p:graphicEl>
                                          </p:spTgt>
                                        </p:tgtEl>
                                        <p:attrNameLst>
                                          <p:attrName>style.visibility</p:attrName>
                                        </p:attrNameLst>
                                      </p:cBhvr>
                                      <p:to>
                                        <p:strVal val="visible"/>
                                      </p:to>
                                    </p:set>
                                    <p:animEffect transition="in" filter="fade">
                                      <p:cBhvr>
                                        <p:cTn id="43" dur="500"/>
                                        <p:tgtEl>
                                          <p:spTgt spid="13">
                                            <p:graphicEl>
                                              <a:dgm id="{68AB76A9-FBA6-46B3-9A71-C97F26C7DFD4}"/>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graphicEl>
                                              <a:dgm id="{1CA86543-AD1A-4836-A745-6EEE792C602B}"/>
                                            </p:graphicEl>
                                          </p:spTgt>
                                        </p:tgtEl>
                                        <p:attrNameLst>
                                          <p:attrName>style.visibility</p:attrName>
                                        </p:attrNameLst>
                                      </p:cBhvr>
                                      <p:to>
                                        <p:strVal val="visible"/>
                                      </p:to>
                                    </p:set>
                                    <p:animEffect transition="in" filter="fade">
                                      <p:cBhvr>
                                        <p:cTn id="46" dur="500"/>
                                        <p:tgtEl>
                                          <p:spTgt spid="13">
                                            <p:graphicEl>
                                              <a:dgm id="{1CA86543-AD1A-4836-A745-6EEE792C602B}"/>
                                            </p:graphicEl>
                                          </p:spTgt>
                                        </p:tgtEl>
                                      </p:cBhvr>
                                    </p:animEffect>
                                  </p:childTnLst>
                                </p:cTn>
                              </p:par>
                              <p:par>
                                <p:cTn id="47" presetID="9" presetClass="emph" presetSubtype="0" grpId="1" nodeType="withEffect">
                                  <p:stCondLst>
                                    <p:cond delay="0"/>
                                  </p:stCondLst>
                                  <p:childTnLst>
                                    <p:set>
                                      <p:cBhvr>
                                        <p:cTn id="48" dur="indefinite"/>
                                        <p:tgtEl>
                                          <p:spTgt spid="13">
                                            <p:graphicEl>
                                              <a:dgm id="{32C8E492-1645-4EF8-ABD6-CD83CFAEFA22}"/>
                                            </p:graphicEl>
                                          </p:spTgt>
                                        </p:tgtEl>
                                        <p:attrNameLst>
                                          <p:attrName>style.opacity</p:attrName>
                                        </p:attrNameLst>
                                      </p:cBhvr>
                                      <p:to>
                                        <p:strVal val="0.25"/>
                                      </p:to>
                                    </p:set>
                                    <p:animEffect filter="image" prLst="opacity: 0.25">
                                      <p:cBhvr rctx="IE">
                                        <p:cTn id="49" dur="indefinite"/>
                                        <p:tgtEl>
                                          <p:spTgt spid="13">
                                            <p:graphicEl>
                                              <a:dgm id="{32C8E492-1645-4EF8-ABD6-CD83CFAEFA22}"/>
                                            </p:graphicEl>
                                          </p:spTgt>
                                        </p:tgtEl>
                                      </p:cBhvr>
                                    </p:animEffect>
                                  </p:childTnLst>
                                </p:cTn>
                              </p:par>
                              <p:par>
                                <p:cTn id="50" presetID="9" presetClass="emph" presetSubtype="0" grpId="1" nodeType="withEffect">
                                  <p:stCondLst>
                                    <p:cond delay="0"/>
                                  </p:stCondLst>
                                  <p:childTnLst>
                                    <p:set>
                                      <p:cBhvr>
                                        <p:cTn id="51" dur="indefinite"/>
                                        <p:tgtEl>
                                          <p:spTgt spid="13">
                                            <p:graphicEl>
                                              <a:dgm id="{3130A12F-5B49-4ABE-A11E-59AE765D2F59}"/>
                                            </p:graphicEl>
                                          </p:spTgt>
                                        </p:tgtEl>
                                        <p:attrNameLst>
                                          <p:attrName>style.opacity</p:attrName>
                                        </p:attrNameLst>
                                      </p:cBhvr>
                                      <p:to>
                                        <p:strVal val="0.25"/>
                                      </p:to>
                                    </p:set>
                                    <p:animEffect filter="image" prLst="opacity: 0.25">
                                      <p:cBhvr rctx="IE">
                                        <p:cTn id="52" dur="indefinite"/>
                                        <p:tgtEl>
                                          <p:spTgt spid="13">
                                            <p:graphicEl>
                                              <a:dgm id="{3130A12F-5B49-4ABE-A11E-59AE765D2F59}"/>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
                                            <p:graphicEl>
                                              <a:dgm id="{E5F89D8E-508F-4562-9697-55FCFA6F2A0A}"/>
                                            </p:graphicEl>
                                          </p:spTgt>
                                        </p:tgtEl>
                                        <p:attrNameLst>
                                          <p:attrName>style.visibility</p:attrName>
                                        </p:attrNameLst>
                                      </p:cBhvr>
                                      <p:to>
                                        <p:strVal val="visible"/>
                                      </p:to>
                                    </p:set>
                                    <p:animEffect transition="in" filter="fade">
                                      <p:cBhvr>
                                        <p:cTn id="57" dur="500"/>
                                        <p:tgtEl>
                                          <p:spTgt spid="13">
                                            <p:graphicEl>
                                              <a:dgm id="{E5F89D8E-508F-4562-9697-55FCFA6F2A0A}"/>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graphicEl>
                                              <a:dgm id="{02B7444F-D31E-4652-A191-9F58C7151433}"/>
                                            </p:graphicEl>
                                          </p:spTgt>
                                        </p:tgtEl>
                                        <p:attrNameLst>
                                          <p:attrName>style.visibility</p:attrName>
                                        </p:attrNameLst>
                                      </p:cBhvr>
                                      <p:to>
                                        <p:strVal val="visible"/>
                                      </p:to>
                                    </p:set>
                                    <p:animEffect transition="in" filter="fade">
                                      <p:cBhvr>
                                        <p:cTn id="60" dur="500"/>
                                        <p:tgtEl>
                                          <p:spTgt spid="13">
                                            <p:graphicEl>
                                              <a:dgm id="{02B7444F-D31E-4652-A191-9F58C7151433}"/>
                                            </p:graphicEl>
                                          </p:spTgt>
                                        </p:tgtEl>
                                      </p:cBhvr>
                                    </p:animEffect>
                                  </p:childTnLst>
                                </p:cTn>
                              </p:par>
                              <p:par>
                                <p:cTn id="61" presetID="9" presetClass="emph" presetSubtype="0" grpId="1" nodeType="withEffect">
                                  <p:stCondLst>
                                    <p:cond delay="0"/>
                                  </p:stCondLst>
                                  <p:childTnLst>
                                    <p:set>
                                      <p:cBhvr>
                                        <p:cTn id="62" dur="indefinite"/>
                                        <p:tgtEl>
                                          <p:spTgt spid="13">
                                            <p:graphicEl>
                                              <a:dgm id="{68AB76A9-FBA6-46B3-9A71-C97F26C7DFD4}"/>
                                            </p:graphicEl>
                                          </p:spTgt>
                                        </p:tgtEl>
                                        <p:attrNameLst>
                                          <p:attrName>style.opacity</p:attrName>
                                        </p:attrNameLst>
                                      </p:cBhvr>
                                      <p:to>
                                        <p:strVal val="0.25"/>
                                      </p:to>
                                    </p:set>
                                    <p:animEffect filter="image" prLst="opacity: 0.25">
                                      <p:cBhvr rctx="IE">
                                        <p:cTn id="63" dur="indefinite"/>
                                        <p:tgtEl>
                                          <p:spTgt spid="13">
                                            <p:graphicEl>
                                              <a:dgm id="{68AB76A9-FBA6-46B3-9A71-C97F26C7DFD4}"/>
                                            </p:graphicEl>
                                          </p:spTgt>
                                        </p:tgtEl>
                                      </p:cBhvr>
                                    </p:animEffect>
                                  </p:childTnLst>
                                </p:cTn>
                              </p:par>
                              <p:par>
                                <p:cTn id="64" presetID="9" presetClass="emph" presetSubtype="0" grpId="1" nodeType="withEffect">
                                  <p:stCondLst>
                                    <p:cond delay="0"/>
                                  </p:stCondLst>
                                  <p:childTnLst>
                                    <p:set>
                                      <p:cBhvr>
                                        <p:cTn id="65" dur="indefinite"/>
                                        <p:tgtEl>
                                          <p:spTgt spid="13">
                                            <p:graphicEl>
                                              <a:dgm id="{1CA86543-AD1A-4836-A745-6EEE792C602B}"/>
                                            </p:graphicEl>
                                          </p:spTgt>
                                        </p:tgtEl>
                                        <p:attrNameLst>
                                          <p:attrName>style.opacity</p:attrName>
                                        </p:attrNameLst>
                                      </p:cBhvr>
                                      <p:to>
                                        <p:strVal val="0.25"/>
                                      </p:to>
                                    </p:set>
                                    <p:animEffect filter="image" prLst="opacity: 0.25">
                                      <p:cBhvr rctx="IE">
                                        <p:cTn id="66" dur="indefinite"/>
                                        <p:tgtEl>
                                          <p:spTgt spid="13">
                                            <p:graphicEl>
                                              <a:dgm id="{1CA86543-AD1A-4836-A745-6EEE792C602B}"/>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3">
                                            <p:graphicEl>
                                              <a:dgm id="{98DA5EC0-8D45-45A7-B2F3-CF5B14FDFF6A}"/>
                                            </p:graphicEl>
                                          </p:spTgt>
                                        </p:tgtEl>
                                        <p:attrNameLst>
                                          <p:attrName>style.visibility</p:attrName>
                                        </p:attrNameLst>
                                      </p:cBhvr>
                                      <p:to>
                                        <p:strVal val="visible"/>
                                      </p:to>
                                    </p:set>
                                    <p:animEffect transition="in" filter="fade">
                                      <p:cBhvr>
                                        <p:cTn id="71" dur="500"/>
                                        <p:tgtEl>
                                          <p:spTgt spid="13">
                                            <p:graphicEl>
                                              <a:dgm id="{98DA5EC0-8D45-45A7-B2F3-CF5B14FDFF6A}"/>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
                                            <p:graphicEl>
                                              <a:dgm id="{F3649DE0-4129-4244-A71E-1484A98FA8E2}"/>
                                            </p:graphicEl>
                                          </p:spTgt>
                                        </p:tgtEl>
                                        <p:attrNameLst>
                                          <p:attrName>style.visibility</p:attrName>
                                        </p:attrNameLst>
                                      </p:cBhvr>
                                      <p:to>
                                        <p:strVal val="visible"/>
                                      </p:to>
                                    </p:set>
                                    <p:animEffect transition="in" filter="fade">
                                      <p:cBhvr>
                                        <p:cTn id="74" dur="500"/>
                                        <p:tgtEl>
                                          <p:spTgt spid="13">
                                            <p:graphicEl>
                                              <a:dgm id="{F3649DE0-4129-4244-A71E-1484A98FA8E2}"/>
                                            </p:graphicEl>
                                          </p:spTgt>
                                        </p:tgtEl>
                                      </p:cBhvr>
                                    </p:animEffect>
                                  </p:childTnLst>
                                </p:cTn>
                              </p:par>
                              <p:par>
                                <p:cTn id="75" presetID="9" presetClass="emph" presetSubtype="0" grpId="1" nodeType="withEffect">
                                  <p:stCondLst>
                                    <p:cond delay="0"/>
                                  </p:stCondLst>
                                  <p:childTnLst>
                                    <p:set>
                                      <p:cBhvr>
                                        <p:cTn id="76" dur="indefinite"/>
                                        <p:tgtEl>
                                          <p:spTgt spid="13">
                                            <p:graphicEl>
                                              <a:dgm id="{E5F89D8E-508F-4562-9697-55FCFA6F2A0A}"/>
                                            </p:graphicEl>
                                          </p:spTgt>
                                        </p:tgtEl>
                                        <p:attrNameLst>
                                          <p:attrName>style.opacity</p:attrName>
                                        </p:attrNameLst>
                                      </p:cBhvr>
                                      <p:to>
                                        <p:strVal val="0.25"/>
                                      </p:to>
                                    </p:set>
                                    <p:animEffect filter="image" prLst="opacity: 0.25">
                                      <p:cBhvr rctx="IE">
                                        <p:cTn id="77" dur="indefinite"/>
                                        <p:tgtEl>
                                          <p:spTgt spid="13">
                                            <p:graphicEl>
                                              <a:dgm id="{E5F89D8E-508F-4562-9697-55FCFA6F2A0A}"/>
                                            </p:graphicEl>
                                          </p:spTgt>
                                        </p:tgtEl>
                                      </p:cBhvr>
                                    </p:animEffect>
                                  </p:childTnLst>
                                </p:cTn>
                              </p:par>
                              <p:par>
                                <p:cTn id="78" presetID="9" presetClass="emph" presetSubtype="0" grpId="1" nodeType="withEffect">
                                  <p:stCondLst>
                                    <p:cond delay="0"/>
                                  </p:stCondLst>
                                  <p:childTnLst>
                                    <p:set>
                                      <p:cBhvr>
                                        <p:cTn id="79" dur="indefinite"/>
                                        <p:tgtEl>
                                          <p:spTgt spid="13">
                                            <p:graphicEl>
                                              <a:dgm id="{02B7444F-D31E-4652-A191-9F58C7151433}"/>
                                            </p:graphicEl>
                                          </p:spTgt>
                                        </p:tgtEl>
                                        <p:attrNameLst>
                                          <p:attrName>style.opacity</p:attrName>
                                        </p:attrNameLst>
                                      </p:cBhvr>
                                      <p:to>
                                        <p:strVal val="0.25"/>
                                      </p:to>
                                    </p:set>
                                    <p:animEffect filter="image" prLst="opacity: 0.25">
                                      <p:cBhvr rctx="IE">
                                        <p:cTn id="80" dur="indefinite"/>
                                        <p:tgtEl>
                                          <p:spTgt spid="13">
                                            <p:graphicEl>
                                              <a:dgm id="{02B7444F-D31E-4652-A191-9F58C715143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Graphic spid="13" grpId="1"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5272-C262-4D11-AB4F-A02EC043144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a:solidFill>
                  <a:schemeClr val="tx1"/>
                </a:solidFill>
                <a:latin typeface="+mj-lt"/>
                <a:ea typeface="+mj-ea"/>
                <a:cs typeface="+mj-cs"/>
              </a:rPr>
              <a:t>Messaging your way</a:t>
            </a:r>
          </a:p>
        </p:txBody>
      </p:sp>
      <p:pic>
        <p:nvPicPr>
          <p:cNvPr id="5" name="Content Placeholder 4">
            <a:extLst>
              <a:ext uri="{FF2B5EF4-FFF2-40B4-BE49-F238E27FC236}">
                <a16:creationId xmlns:a16="http://schemas.microsoft.com/office/drawing/2014/main" id="{9A7A85F6-F010-4930-A672-95E0A10824FA}"/>
              </a:ext>
            </a:extLst>
          </p:cNvPr>
          <p:cNvPicPr>
            <a:picLocks noGrp="1" noChangeAspect="1"/>
          </p:cNvPicPr>
          <p:nvPr>
            <p:ph sz="quarter" idx="11"/>
          </p:nvPr>
        </p:nvPicPr>
        <p:blipFill>
          <a:blip r:embed="rId3"/>
          <a:stretch>
            <a:fillRect/>
          </a:stretch>
        </p:blipFill>
        <p:spPr>
          <a:xfrm>
            <a:off x="4654296" y="1512429"/>
            <a:ext cx="7214616" cy="3805710"/>
          </a:xfrm>
          <a:prstGeom prst="rect">
            <a:avLst/>
          </a:prstGeom>
        </p:spPr>
      </p:pic>
      <p:sp>
        <p:nvSpPr>
          <p:cNvPr id="3" name="TextBox 2">
            <a:extLst>
              <a:ext uri="{FF2B5EF4-FFF2-40B4-BE49-F238E27FC236}">
                <a16:creationId xmlns:a16="http://schemas.microsoft.com/office/drawing/2014/main" id="{3F622021-16A8-EACE-CBF5-E73AF9AD6940}"/>
              </a:ext>
            </a:extLst>
          </p:cNvPr>
          <p:cNvSpPr txBox="1"/>
          <p:nvPr/>
        </p:nvSpPr>
        <p:spPr>
          <a:xfrm>
            <a:off x="11115180" y="6451599"/>
            <a:ext cx="753732" cy="184666"/>
          </a:xfrm>
          <a:prstGeom prst="rect">
            <a:avLst/>
          </a:prstGeom>
          <a:noFill/>
        </p:spPr>
        <p:txBody>
          <a:bodyPr wrap="none" rtlCol="0">
            <a:spAutoFit/>
          </a:bodyPr>
          <a:lstStyle/>
          <a:p>
            <a:r>
              <a:rPr lang="en-US" sz="600" dirty="0"/>
              <a:t>* Meta-data only</a:t>
            </a:r>
            <a:endParaRPr lang="en-CA" sz="600" dirty="0"/>
          </a:p>
        </p:txBody>
      </p:sp>
      <p:sp>
        <p:nvSpPr>
          <p:cNvPr id="4" name="TextBox 3">
            <a:extLst>
              <a:ext uri="{FF2B5EF4-FFF2-40B4-BE49-F238E27FC236}">
                <a16:creationId xmlns:a16="http://schemas.microsoft.com/office/drawing/2014/main" id="{4C87E4DF-D33D-AA60-F4D8-76F71AB9EBCE}"/>
              </a:ext>
            </a:extLst>
          </p:cNvPr>
          <p:cNvSpPr txBox="1"/>
          <p:nvPr/>
        </p:nvSpPr>
        <p:spPr>
          <a:xfrm>
            <a:off x="5904159" y="4165945"/>
            <a:ext cx="243978" cy="261610"/>
          </a:xfrm>
          <a:prstGeom prst="rect">
            <a:avLst/>
          </a:prstGeom>
          <a:noFill/>
        </p:spPr>
        <p:txBody>
          <a:bodyPr wrap="none" rtlCol="0">
            <a:spAutoFit/>
          </a:bodyPr>
          <a:lstStyle/>
          <a:p>
            <a:r>
              <a:rPr lang="en-US" sz="1100" dirty="0"/>
              <a:t>*</a:t>
            </a:r>
            <a:endParaRPr lang="en-CA" sz="1100" dirty="0"/>
          </a:p>
        </p:txBody>
      </p:sp>
    </p:spTree>
    <p:extLst>
      <p:ext uri="{BB962C8B-B14F-4D97-AF65-F5344CB8AC3E}">
        <p14:creationId xmlns:p14="http://schemas.microsoft.com/office/powerpoint/2010/main" val="86637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3CD051-119B-DE9B-A131-DFECA542A8B1}"/>
              </a:ext>
            </a:extLst>
          </p:cNvPr>
          <p:cNvPicPr>
            <a:picLocks noChangeAspect="1"/>
          </p:cNvPicPr>
          <p:nvPr/>
        </p:nvPicPr>
        <p:blipFill>
          <a:blip r:embed="rId3"/>
          <a:stretch>
            <a:fillRect/>
          </a:stretch>
        </p:blipFill>
        <p:spPr>
          <a:xfrm>
            <a:off x="7429173" y="161575"/>
            <a:ext cx="1322028" cy="712326"/>
          </a:xfrm>
          <a:prstGeom prst="rect">
            <a:avLst/>
          </a:prstGeom>
        </p:spPr>
      </p:pic>
      <p:sp>
        <p:nvSpPr>
          <p:cNvPr id="29" name="Textfeld 28">
            <a:extLst>
              <a:ext uri="{FF2B5EF4-FFF2-40B4-BE49-F238E27FC236}">
                <a16:creationId xmlns:a16="http://schemas.microsoft.com/office/drawing/2014/main" id="{065F9031-7221-44A4-A7F0-EF075C832ADE}"/>
              </a:ext>
            </a:extLst>
          </p:cNvPr>
          <p:cNvSpPr txBox="1"/>
          <p:nvPr/>
        </p:nvSpPr>
        <p:spPr>
          <a:xfrm>
            <a:off x="8038052" y="1775328"/>
            <a:ext cx="3276334" cy="1077218"/>
          </a:xfrm>
          <a:prstGeom prst="rect">
            <a:avLst/>
          </a:prstGeom>
          <a:noFill/>
        </p:spPr>
        <p:txBody>
          <a:bodyPr wrap="square" rtlCol="0">
            <a:spAutoFit/>
          </a:bodyPr>
          <a:lstStyle/>
          <a:p>
            <a:pPr algn="ctr"/>
            <a:r>
              <a:rPr lang="en-US" sz="1600" dirty="0"/>
              <a:t>Connect apps on an enterprise message queueing and pub-sub platform using open protocols including JMS 2.0​</a:t>
            </a:r>
          </a:p>
        </p:txBody>
      </p:sp>
      <p:sp>
        <p:nvSpPr>
          <p:cNvPr id="30" name="Textfeld 29">
            <a:extLst>
              <a:ext uri="{FF2B5EF4-FFF2-40B4-BE49-F238E27FC236}">
                <a16:creationId xmlns:a16="http://schemas.microsoft.com/office/drawing/2014/main" id="{0B60BB5A-3604-47CA-A2F2-C5FDAED93329}"/>
              </a:ext>
            </a:extLst>
          </p:cNvPr>
          <p:cNvSpPr txBox="1"/>
          <p:nvPr/>
        </p:nvSpPr>
        <p:spPr>
          <a:xfrm>
            <a:off x="7892199" y="4315402"/>
            <a:ext cx="3499507" cy="830997"/>
          </a:xfrm>
          <a:prstGeom prst="rect">
            <a:avLst/>
          </a:prstGeom>
          <a:noFill/>
        </p:spPr>
        <p:txBody>
          <a:bodyPr wrap="square" rtlCol="0">
            <a:spAutoFit/>
          </a:bodyPr>
          <a:lstStyle/>
          <a:p>
            <a:pPr algn="ctr"/>
            <a:r>
              <a:rPr lang="en-US" sz="1600" dirty="0"/>
              <a:t>Cloud-scale, low latency streaming platform supporting Apache Kafka and AMQP clients and services​</a:t>
            </a:r>
          </a:p>
        </p:txBody>
      </p:sp>
      <p:sp>
        <p:nvSpPr>
          <p:cNvPr id="3" name="Rechteck 2">
            <a:extLst>
              <a:ext uri="{FF2B5EF4-FFF2-40B4-BE49-F238E27FC236}">
                <a16:creationId xmlns:a16="http://schemas.microsoft.com/office/drawing/2014/main" id="{C21D5D14-7A8E-4AA0-9480-FC1AA02EA89B}"/>
              </a:ext>
            </a:extLst>
          </p:cNvPr>
          <p:cNvSpPr/>
          <p:nvPr/>
        </p:nvSpPr>
        <p:spPr>
          <a:xfrm>
            <a:off x="5258839" y="1890966"/>
            <a:ext cx="918205" cy="841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rechts 11">
            <a:extLst>
              <a:ext uri="{FF2B5EF4-FFF2-40B4-BE49-F238E27FC236}">
                <a16:creationId xmlns:a16="http://schemas.microsoft.com/office/drawing/2014/main" id="{444DC21E-BB60-4F29-8EEB-AD15B2D8960A}"/>
              </a:ext>
            </a:extLst>
          </p:cNvPr>
          <p:cNvSpPr/>
          <p:nvPr/>
        </p:nvSpPr>
        <p:spPr>
          <a:xfrm>
            <a:off x="4234212" y="2156142"/>
            <a:ext cx="798576"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feil: 180-Grad 17">
            <a:extLst>
              <a:ext uri="{FF2B5EF4-FFF2-40B4-BE49-F238E27FC236}">
                <a16:creationId xmlns:a16="http://schemas.microsoft.com/office/drawing/2014/main" id="{E0A8C6C6-4293-4FCF-9BCA-25D563A31E02}"/>
              </a:ext>
            </a:extLst>
          </p:cNvPr>
          <p:cNvSpPr/>
          <p:nvPr/>
        </p:nvSpPr>
        <p:spPr>
          <a:xfrm rot="16200000">
            <a:off x="6518099" y="1625960"/>
            <a:ext cx="469392" cy="1371259"/>
          </a:xfrm>
          <a:prstGeom prst="uturn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descr="E-Mail, envelope, gmail - , google - , letztere, mail, message Symbol">
            <a:extLst>
              <a:ext uri="{FF2B5EF4-FFF2-40B4-BE49-F238E27FC236}">
                <a16:creationId xmlns:a16="http://schemas.microsoft.com/office/drawing/2014/main" id="{BEBA52AB-6B50-49B4-8DF3-B27D2EE67F7A}"/>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58492" y="2199198"/>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E-Mail, envelope, gmail - , google - , letztere, mail, message Symbol">
            <a:extLst>
              <a:ext uri="{FF2B5EF4-FFF2-40B4-BE49-F238E27FC236}">
                <a16:creationId xmlns:a16="http://schemas.microsoft.com/office/drawing/2014/main" id="{FC0F94A9-82E0-4E01-9854-F36FB44C51C0}"/>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13641" y="2074337"/>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9">
            <a:extLst>
              <a:ext uri="{FF2B5EF4-FFF2-40B4-BE49-F238E27FC236}">
                <a16:creationId xmlns:a16="http://schemas.microsoft.com/office/drawing/2014/main" id="{F1834A3F-3EA9-4166-B6EB-5E4FD32E20B9}"/>
              </a:ext>
            </a:extLst>
          </p:cNvPr>
          <p:cNvSpPr/>
          <p:nvPr/>
        </p:nvSpPr>
        <p:spPr>
          <a:xfrm>
            <a:off x="5231339" y="4236093"/>
            <a:ext cx="944880" cy="841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feil: nach rechts 13">
            <a:extLst>
              <a:ext uri="{FF2B5EF4-FFF2-40B4-BE49-F238E27FC236}">
                <a16:creationId xmlns:a16="http://schemas.microsoft.com/office/drawing/2014/main" id="{D737C978-5D3D-47FC-9378-D22D17CB218D}"/>
              </a:ext>
            </a:extLst>
          </p:cNvPr>
          <p:cNvSpPr/>
          <p:nvPr/>
        </p:nvSpPr>
        <p:spPr>
          <a:xfrm>
            <a:off x="4206712" y="4501269"/>
            <a:ext cx="798576"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E-Mail, envelope, gmail - , google - , letztere, mail, message Symbol">
            <a:extLst>
              <a:ext uri="{FF2B5EF4-FFF2-40B4-BE49-F238E27FC236}">
                <a16:creationId xmlns:a16="http://schemas.microsoft.com/office/drawing/2014/main" id="{8C918090-F725-46F6-A726-E325FF9A7A2E}"/>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11722" y="4544325"/>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E-Mail, envelope, gmail - , google - , letztere, mail, message Symbol">
            <a:extLst>
              <a:ext uri="{FF2B5EF4-FFF2-40B4-BE49-F238E27FC236}">
                <a16:creationId xmlns:a16="http://schemas.microsoft.com/office/drawing/2014/main" id="{81737E68-DC89-484E-B6CD-295A38FC878C}"/>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11421" y="4441431"/>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15" name="Pfeil: 180-Grad 14">
            <a:extLst>
              <a:ext uri="{FF2B5EF4-FFF2-40B4-BE49-F238E27FC236}">
                <a16:creationId xmlns:a16="http://schemas.microsoft.com/office/drawing/2014/main" id="{A9E97230-F1FC-4090-B017-F5DE25BC1E43}"/>
              </a:ext>
            </a:extLst>
          </p:cNvPr>
          <p:cNvSpPr/>
          <p:nvPr/>
        </p:nvSpPr>
        <p:spPr>
          <a:xfrm rot="16200000">
            <a:off x="6490599" y="3949683"/>
            <a:ext cx="469392" cy="1426260"/>
          </a:xfrm>
          <a:prstGeom prst="uturn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feld 26">
            <a:extLst>
              <a:ext uri="{FF2B5EF4-FFF2-40B4-BE49-F238E27FC236}">
                <a16:creationId xmlns:a16="http://schemas.microsoft.com/office/drawing/2014/main" id="{6258ED04-0CB2-4CAD-B197-78F45116BE92}"/>
              </a:ext>
            </a:extLst>
          </p:cNvPr>
          <p:cNvSpPr txBox="1"/>
          <p:nvPr/>
        </p:nvSpPr>
        <p:spPr>
          <a:xfrm>
            <a:off x="799704" y="4239036"/>
            <a:ext cx="2410392" cy="369332"/>
          </a:xfrm>
          <a:prstGeom prst="rect">
            <a:avLst/>
          </a:prstGeom>
          <a:noFill/>
        </p:spPr>
        <p:txBody>
          <a:bodyPr wrap="square" rtlCol="0">
            <a:spAutoFit/>
          </a:bodyPr>
          <a:lstStyle/>
          <a:p>
            <a:r>
              <a:rPr lang="en-US" dirty="0">
                <a:latin typeface="Segoe UI Semibold" panose="020B0702040204020203" pitchFamily="34" charset="0"/>
                <a:cs typeface="Segoe UI Semibold" panose="020B0702040204020203" pitchFamily="34" charset="0"/>
              </a:rPr>
              <a:t>Event Stream Engine​</a:t>
            </a:r>
          </a:p>
        </p:txBody>
      </p:sp>
      <p:sp>
        <p:nvSpPr>
          <p:cNvPr id="4" name="TextBox 3">
            <a:extLst>
              <a:ext uri="{FF2B5EF4-FFF2-40B4-BE49-F238E27FC236}">
                <a16:creationId xmlns:a16="http://schemas.microsoft.com/office/drawing/2014/main" id="{47C3D186-2B77-4CFB-875C-A770E271DA41}"/>
              </a:ext>
            </a:extLst>
          </p:cNvPr>
          <p:cNvSpPr txBox="1"/>
          <p:nvPr/>
        </p:nvSpPr>
        <p:spPr>
          <a:xfrm>
            <a:off x="921712" y="4735845"/>
            <a:ext cx="2913937" cy="276999"/>
          </a:xfrm>
          <a:prstGeom prst="rect">
            <a:avLst/>
          </a:prstGeom>
          <a:noFill/>
        </p:spPr>
        <p:txBody>
          <a:bodyPr wrap="square" lIns="0" tIns="0" rIns="0" bIns="0" rtlCol="0" anchor="t" anchorCtr="0">
            <a:spAutoFit/>
          </a:bodyPr>
          <a:lstStyle/>
          <a:p>
            <a:pPr algn="ctr"/>
            <a:r>
              <a:rPr lang="en-US">
                <a:solidFill>
                  <a:srgbClr val="008FFC"/>
                </a:solidFill>
                <a:latin typeface="Segoe UI" panose="020B0502040204020203" pitchFamily="34" charset="0"/>
                <a:ea typeface="Segoe UI Black" panose="020B0A02040204020203" pitchFamily="34" charset="0"/>
                <a:cs typeface="Segoe UI" panose="020B0502040204020203" pitchFamily="34" charset="0"/>
              </a:rPr>
              <a:t>Azure Event Hubs</a:t>
            </a:r>
          </a:p>
        </p:txBody>
      </p:sp>
      <p:sp>
        <p:nvSpPr>
          <p:cNvPr id="26" name="Textfeld 25">
            <a:extLst>
              <a:ext uri="{FF2B5EF4-FFF2-40B4-BE49-F238E27FC236}">
                <a16:creationId xmlns:a16="http://schemas.microsoft.com/office/drawing/2014/main" id="{7206EFE4-187B-41FB-8825-37C721502F28}"/>
              </a:ext>
            </a:extLst>
          </p:cNvPr>
          <p:cNvSpPr txBox="1"/>
          <p:nvPr/>
        </p:nvSpPr>
        <p:spPr>
          <a:xfrm>
            <a:off x="799704" y="1919527"/>
            <a:ext cx="2657244" cy="369332"/>
          </a:xfrm>
          <a:prstGeom prst="rect">
            <a:avLst/>
          </a:prstGeom>
          <a:noFill/>
        </p:spPr>
        <p:txBody>
          <a:bodyPr wrap="square" rtlCol="0">
            <a:spAutoFit/>
          </a:bodyPr>
          <a:lstStyle/>
          <a:p>
            <a:r>
              <a:rPr lang="en-US" dirty="0">
                <a:latin typeface="Segoe UI Semibold" panose="020B0702040204020203" pitchFamily="34" charset="0"/>
                <a:cs typeface="Segoe UI Semibold" panose="020B0702040204020203" pitchFamily="34" charset="0"/>
              </a:rPr>
              <a:t>Message Queue Broker</a:t>
            </a:r>
          </a:p>
        </p:txBody>
      </p:sp>
      <p:sp>
        <p:nvSpPr>
          <p:cNvPr id="61" name="TextBox 60">
            <a:extLst>
              <a:ext uri="{FF2B5EF4-FFF2-40B4-BE49-F238E27FC236}">
                <a16:creationId xmlns:a16="http://schemas.microsoft.com/office/drawing/2014/main" id="{5DCD7480-DFEC-45AD-97D5-44BAF541C38B}"/>
              </a:ext>
            </a:extLst>
          </p:cNvPr>
          <p:cNvSpPr txBox="1"/>
          <p:nvPr/>
        </p:nvSpPr>
        <p:spPr>
          <a:xfrm>
            <a:off x="921712" y="2365100"/>
            <a:ext cx="2913937" cy="276999"/>
          </a:xfrm>
          <a:prstGeom prst="rect">
            <a:avLst/>
          </a:prstGeom>
          <a:noFill/>
        </p:spPr>
        <p:txBody>
          <a:bodyPr wrap="square" lIns="0" tIns="0" rIns="0" bIns="0" rtlCol="0" anchor="t" anchorCtr="0">
            <a:spAutoFit/>
          </a:bodyPr>
          <a:lstStyle/>
          <a:p>
            <a:pPr algn="ctr"/>
            <a:r>
              <a:rPr lang="en-US">
                <a:solidFill>
                  <a:srgbClr val="008FFC"/>
                </a:solidFill>
                <a:latin typeface="Segoe UI" panose="020B0502040204020203" pitchFamily="34" charset="0"/>
                <a:ea typeface="Segoe UI Black" panose="020B0A02040204020203" pitchFamily="34" charset="0"/>
                <a:cs typeface="Segoe UI" panose="020B0502040204020203" pitchFamily="34" charset="0"/>
              </a:rPr>
              <a:t>Azure Service Bus</a:t>
            </a:r>
          </a:p>
        </p:txBody>
      </p:sp>
      <p:sp>
        <p:nvSpPr>
          <p:cNvPr id="71" name="Textfeld 26">
            <a:extLst>
              <a:ext uri="{FF2B5EF4-FFF2-40B4-BE49-F238E27FC236}">
                <a16:creationId xmlns:a16="http://schemas.microsoft.com/office/drawing/2014/main" id="{5BE32DFD-29CF-4B4D-B74A-4F1878FFD453}"/>
              </a:ext>
            </a:extLst>
          </p:cNvPr>
          <p:cNvSpPr txBox="1"/>
          <p:nvPr/>
        </p:nvSpPr>
        <p:spPr>
          <a:xfrm>
            <a:off x="799704" y="5460505"/>
            <a:ext cx="2802488" cy="369332"/>
          </a:xfrm>
          <a:prstGeom prst="rect">
            <a:avLst/>
          </a:prstGeom>
          <a:noFill/>
        </p:spPr>
        <p:txBody>
          <a:bodyPr wrap="square" rtlCol="0">
            <a:spAutoFit/>
          </a:bodyPr>
          <a:lstStyle/>
          <a:p>
            <a:r>
              <a:rPr lang="en-US" dirty="0">
                <a:latin typeface="Segoe UI Semibold" panose="020B0702040204020203" pitchFamily="34" charset="0"/>
                <a:cs typeface="Segoe UI Semibold" panose="020B0702040204020203" pitchFamily="34" charset="0"/>
              </a:rPr>
              <a:t>Event Stream Processor</a:t>
            </a:r>
          </a:p>
        </p:txBody>
      </p:sp>
      <p:sp>
        <p:nvSpPr>
          <p:cNvPr id="75" name="TextBox 74">
            <a:extLst>
              <a:ext uri="{FF2B5EF4-FFF2-40B4-BE49-F238E27FC236}">
                <a16:creationId xmlns:a16="http://schemas.microsoft.com/office/drawing/2014/main" id="{396E1FFD-1D57-4D76-BEE6-6409261049BC}"/>
              </a:ext>
            </a:extLst>
          </p:cNvPr>
          <p:cNvSpPr txBox="1"/>
          <p:nvPr/>
        </p:nvSpPr>
        <p:spPr>
          <a:xfrm>
            <a:off x="921712" y="5957314"/>
            <a:ext cx="2913938" cy="276999"/>
          </a:xfrm>
          <a:prstGeom prst="rect">
            <a:avLst/>
          </a:prstGeom>
          <a:noFill/>
        </p:spPr>
        <p:txBody>
          <a:bodyPr wrap="square" lIns="0" tIns="0" rIns="0" bIns="0" rtlCol="0" anchor="t" anchorCtr="0">
            <a:spAutoFit/>
          </a:bodyPr>
          <a:lstStyle/>
          <a:p>
            <a:pPr algn="ctr"/>
            <a:r>
              <a:rPr lang="en-US">
                <a:solidFill>
                  <a:srgbClr val="008FFC"/>
                </a:solidFill>
                <a:latin typeface="Segoe UI" panose="020B0502040204020203" pitchFamily="34" charset="0"/>
                <a:ea typeface="Segoe UI Black" panose="020B0A02040204020203" pitchFamily="34" charset="0"/>
                <a:cs typeface="Segoe UI" panose="020B0502040204020203" pitchFamily="34" charset="0"/>
              </a:rPr>
              <a:t>Azure Stream Analytics</a:t>
            </a:r>
          </a:p>
        </p:txBody>
      </p:sp>
      <p:sp>
        <p:nvSpPr>
          <p:cNvPr id="78" name="Textfeld 29">
            <a:extLst>
              <a:ext uri="{FF2B5EF4-FFF2-40B4-BE49-F238E27FC236}">
                <a16:creationId xmlns:a16="http://schemas.microsoft.com/office/drawing/2014/main" id="{325FC330-DC4F-45B4-9139-0CE65E10DADE}"/>
              </a:ext>
            </a:extLst>
          </p:cNvPr>
          <p:cNvSpPr txBox="1"/>
          <p:nvPr/>
        </p:nvSpPr>
        <p:spPr>
          <a:xfrm>
            <a:off x="7926464" y="5399054"/>
            <a:ext cx="3499507" cy="1077218"/>
          </a:xfrm>
          <a:prstGeom prst="rect">
            <a:avLst/>
          </a:prstGeom>
          <a:noFill/>
        </p:spPr>
        <p:txBody>
          <a:bodyPr wrap="square" rtlCol="0">
            <a:spAutoFit/>
          </a:bodyPr>
          <a:lstStyle/>
          <a:p>
            <a:pPr algn="ctr"/>
            <a:r>
              <a:rPr lang="en-US" sz="1600" dirty="0"/>
              <a:t>Real-time stream processing and analytics engine with rich development tools and low/no-code editor experiences​</a:t>
            </a:r>
          </a:p>
        </p:txBody>
      </p:sp>
      <p:sp>
        <p:nvSpPr>
          <p:cNvPr id="66" name="Pfeil: nach rechts 13">
            <a:extLst>
              <a:ext uri="{FF2B5EF4-FFF2-40B4-BE49-F238E27FC236}">
                <a16:creationId xmlns:a16="http://schemas.microsoft.com/office/drawing/2014/main" id="{1C81F573-0518-46EF-ABC6-51C88D33E4F3}"/>
              </a:ext>
            </a:extLst>
          </p:cNvPr>
          <p:cNvSpPr/>
          <p:nvPr/>
        </p:nvSpPr>
        <p:spPr>
          <a:xfrm>
            <a:off x="4234212" y="5693824"/>
            <a:ext cx="798576"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2" descr="E-Mail, envelope, gmail - , google - , letztere, mail, message Symbol">
            <a:extLst>
              <a:ext uri="{FF2B5EF4-FFF2-40B4-BE49-F238E27FC236}">
                <a16:creationId xmlns:a16="http://schemas.microsoft.com/office/drawing/2014/main" id="{20216CBC-20FC-4CC5-8547-F3C152D6C70C}"/>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39222" y="5736880"/>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E-Mail, envelope, gmail - , google - , letztere, mail, message Symbol">
            <a:extLst>
              <a:ext uri="{FF2B5EF4-FFF2-40B4-BE49-F238E27FC236}">
                <a16:creationId xmlns:a16="http://schemas.microsoft.com/office/drawing/2014/main" id="{8C2A9102-D4D5-423D-883C-43551142DD1F}"/>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27878" y="5741709"/>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76" name="Rechteck 9">
            <a:extLst>
              <a:ext uri="{FF2B5EF4-FFF2-40B4-BE49-F238E27FC236}">
                <a16:creationId xmlns:a16="http://schemas.microsoft.com/office/drawing/2014/main" id="{46671BBA-BF69-4637-93F2-5ECBFAD48478}"/>
              </a:ext>
            </a:extLst>
          </p:cNvPr>
          <p:cNvSpPr/>
          <p:nvPr/>
        </p:nvSpPr>
        <p:spPr>
          <a:xfrm>
            <a:off x="5231339" y="5457562"/>
            <a:ext cx="944880" cy="841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Pfeil: nach rechts 13">
            <a:extLst>
              <a:ext uri="{FF2B5EF4-FFF2-40B4-BE49-F238E27FC236}">
                <a16:creationId xmlns:a16="http://schemas.microsoft.com/office/drawing/2014/main" id="{CC0AF32D-506C-4B1B-9FC2-3DC210ADE8C7}"/>
              </a:ext>
            </a:extLst>
          </p:cNvPr>
          <p:cNvSpPr/>
          <p:nvPr/>
        </p:nvSpPr>
        <p:spPr>
          <a:xfrm>
            <a:off x="6065470" y="5698653"/>
            <a:ext cx="1041690"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A0ECED-2D87-6A05-6E7F-B06750D33768}"/>
              </a:ext>
            </a:extLst>
          </p:cNvPr>
          <p:cNvSpPr>
            <a:spLocks noGrp="1"/>
          </p:cNvSpPr>
          <p:nvPr>
            <p:ph type="title"/>
          </p:nvPr>
        </p:nvSpPr>
        <p:spPr/>
        <p:txBody>
          <a:bodyPr>
            <a:normAutofit/>
          </a:bodyPr>
          <a:lstStyle/>
          <a:p>
            <a:r>
              <a:rPr lang="de-DE" dirty="0"/>
              <a:t>Azure Messaging Platform</a:t>
            </a:r>
            <a:endParaRPr lang="en-US" b="0" dirty="0">
              <a:latin typeface="Segoe UI" panose="020B0502040204020203" pitchFamily="34" charset="0"/>
              <a:cs typeface="Segoe UI" panose="020B0502040204020203" pitchFamily="34" charset="0"/>
            </a:endParaRPr>
          </a:p>
        </p:txBody>
      </p:sp>
      <p:pic>
        <p:nvPicPr>
          <p:cNvPr id="7" name="Graphic 6">
            <a:extLst>
              <a:ext uri="{FF2B5EF4-FFF2-40B4-BE49-F238E27FC236}">
                <a16:creationId xmlns:a16="http://schemas.microsoft.com/office/drawing/2014/main" id="{67D99826-83D9-22A2-921D-7527C7B8AA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45445" y="5512220"/>
            <a:ext cx="706476" cy="706476"/>
          </a:xfrm>
          <a:prstGeom prst="rect">
            <a:avLst/>
          </a:prstGeom>
        </p:spPr>
      </p:pic>
      <p:pic>
        <p:nvPicPr>
          <p:cNvPr id="39" name="Content Placeholder 8">
            <a:extLst>
              <a:ext uri="{FF2B5EF4-FFF2-40B4-BE49-F238E27FC236}">
                <a16:creationId xmlns:a16="http://schemas.microsoft.com/office/drawing/2014/main" id="{14CE2D84-4E1B-C9F3-46E3-D5CE4CDF10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45445" y="4284434"/>
            <a:ext cx="673239" cy="725138"/>
          </a:xfrm>
          <a:prstGeom prst="rect">
            <a:avLst/>
          </a:prstGeom>
        </p:spPr>
      </p:pic>
      <p:pic>
        <p:nvPicPr>
          <p:cNvPr id="45" name="Content Placeholder 6">
            <a:extLst>
              <a:ext uri="{FF2B5EF4-FFF2-40B4-BE49-F238E27FC236}">
                <a16:creationId xmlns:a16="http://schemas.microsoft.com/office/drawing/2014/main" id="{E4BECA80-810F-EDFC-19F0-152647B2E05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45445" y="1947280"/>
            <a:ext cx="725487" cy="734666"/>
          </a:xfrm>
          <a:prstGeom prst="rect">
            <a:avLst/>
          </a:prstGeom>
        </p:spPr>
      </p:pic>
      <p:sp>
        <p:nvSpPr>
          <p:cNvPr id="56" name="Textfeld 27">
            <a:extLst>
              <a:ext uri="{FF2B5EF4-FFF2-40B4-BE49-F238E27FC236}">
                <a16:creationId xmlns:a16="http://schemas.microsoft.com/office/drawing/2014/main" id="{BDCB20B2-82C1-25A9-2C73-C168514F5D80}"/>
              </a:ext>
            </a:extLst>
          </p:cNvPr>
          <p:cNvSpPr txBox="1"/>
          <p:nvPr/>
        </p:nvSpPr>
        <p:spPr>
          <a:xfrm>
            <a:off x="9597103" y="2706862"/>
            <a:ext cx="184730" cy="338554"/>
          </a:xfrm>
          <a:prstGeom prst="rect">
            <a:avLst/>
          </a:prstGeom>
          <a:noFill/>
        </p:spPr>
        <p:txBody>
          <a:bodyPr wrap="none" lIns="91440" tIns="45720" rIns="91440" bIns="45720" rtlCol="0" anchor="t">
            <a:spAutoFit/>
          </a:bodyPr>
          <a:lstStyle/>
          <a:p>
            <a:pPr algn="ctr"/>
            <a:endParaRPr lang="en-US" sz="1600">
              <a:cs typeface="Segoe UI"/>
            </a:endParaRPr>
          </a:p>
        </p:txBody>
      </p:sp>
      <p:sp>
        <p:nvSpPr>
          <p:cNvPr id="57" name="Left Brace 56">
            <a:extLst>
              <a:ext uri="{FF2B5EF4-FFF2-40B4-BE49-F238E27FC236}">
                <a16:creationId xmlns:a16="http://schemas.microsoft.com/office/drawing/2014/main" id="{2D5EEF2B-9C0F-0FA1-5A90-56D0CA318458}"/>
              </a:ext>
            </a:extLst>
          </p:cNvPr>
          <p:cNvSpPr/>
          <p:nvPr/>
        </p:nvSpPr>
        <p:spPr>
          <a:xfrm>
            <a:off x="672220" y="1831556"/>
            <a:ext cx="223815" cy="3519696"/>
          </a:xfrm>
          <a:prstGeom prst="leftBrace">
            <a:avLst/>
          </a:prstGeom>
          <a:ln>
            <a:solidFill>
              <a:srgbClr val="008FFC"/>
            </a:solidFill>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C6E08B67-CF10-8F30-EFAE-DB4242B49CC1}"/>
              </a:ext>
            </a:extLst>
          </p:cNvPr>
          <p:cNvSpPr txBox="1"/>
          <p:nvPr/>
        </p:nvSpPr>
        <p:spPr>
          <a:xfrm>
            <a:off x="72281" y="3279297"/>
            <a:ext cx="633337" cy="861774"/>
          </a:xfrm>
          <a:prstGeom prst="rect">
            <a:avLst/>
          </a:prstGeom>
        </p:spPr>
        <p:txBody>
          <a:bodyPr wrap="square" lIns="0" tIns="0" rIns="0" bIns="0" rtlCol="0" anchor="t" anchorCtr="0">
            <a:spAutoFit/>
          </a:bodyPr>
          <a:lstStyle/>
          <a:p>
            <a:pPr algn="ctr"/>
            <a:r>
              <a:rPr lang="en-US" sz="800" dirty="0"/>
              <a:t>&gt;75% of S500 customers use 2 or more of our messaging services</a:t>
            </a:r>
          </a:p>
        </p:txBody>
      </p:sp>
      <p:grpSp>
        <p:nvGrpSpPr>
          <p:cNvPr id="62" name="Group 61">
            <a:extLst>
              <a:ext uri="{FF2B5EF4-FFF2-40B4-BE49-F238E27FC236}">
                <a16:creationId xmlns:a16="http://schemas.microsoft.com/office/drawing/2014/main" id="{B4AA9DFD-7BAA-9ED7-EDF0-45C55E879B63}"/>
              </a:ext>
            </a:extLst>
          </p:cNvPr>
          <p:cNvGrpSpPr/>
          <p:nvPr/>
        </p:nvGrpSpPr>
        <p:grpSpPr>
          <a:xfrm>
            <a:off x="8888507" y="148760"/>
            <a:ext cx="3048038" cy="798429"/>
            <a:chOff x="8834125" y="625839"/>
            <a:chExt cx="3048038" cy="798429"/>
          </a:xfrm>
        </p:grpSpPr>
        <p:grpSp>
          <p:nvGrpSpPr>
            <p:cNvPr id="50" name="Group 49">
              <a:extLst>
                <a:ext uri="{FF2B5EF4-FFF2-40B4-BE49-F238E27FC236}">
                  <a16:creationId xmlns:a16="http://schemas.microsoft.com/office/drawing/2014/main" id="{19A587D1-CC3D-7603-0CDC-7C963DB01121}"/>
                </a:ext>
              </a:extLst>
            </p:cNvPr>
            <p:cNvGrpSpPr/>
            <p:nvPr/>
          </p:nvGrpSpPr>
          <p:grpSpPr>
            <a:xfrm>
              <a:off x="8834125" y="652339"/>
              <a:ext cx="623569" cy="758677"/>
              <a:chOff x="9209715" y="188952"/>
              <a:chExt cx="623569" cy="758677"/>
            </a:xfrm>
          </p:grpSpPr>
          <p:pic>
            <p:nvPicPr>
              <p:cNvPr id="2052" name="Picture 4" descr="Home | AMQP">
                <a:extLst>
                  <a:ext uri="{FF2B5EF4-FFF2-40B4-BE49-F238E27FC236}">
                    <a16:creationId xmlns:a16="http://schemas.microsoft.com/office/drawing/2014/main" id="{A91549BF-D53C-7378-0C18-DDE1D353110E}"/>
                  </a:ext>
                </a:extLst>
              </p:cNvPr>
              <p:cNvPicPr>
                <a:picLocks noChangeAspect="1" noChangeArrowheads="1"/>
              </p:cNvPicPr>
              <p:nvPr/>
            </p:nvPicPr>
            <p:blipFill>
              <a:blip r:embed="rId11">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9239731" y="188952"/>
                <a:ext cx="586756" cy="486578"/>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03E1EB7A-F2FC-DA26-4460-E8D9B0B12046}"/>
                  </a:ext>
                </a:extLst>
              </p:cNvPr>
              <p:cNvSpPr txBox="1"/>
              <p:nvPr/>
            </p:nvSpPr>
            <p:spPr>
              <a:xfrm>
                <a:off x="9209715" y="670630"/>
                <a:ext cx="623569" cy="276999"/>
              </a:xfrm>
              <a:prstGeom prst="rect">
                <a:avLst/>
              </a:prstGeom>
            </p:spPr>
            <p:txBody>
              <a:bodyPr wrap="none" lIns="0" tIns="0" rIns="0" bIns="0" rtlCol="0" anchor="t" anchorCtr="0">
                <a:spAutoFit/>
              </a:bodyPr>
              <a:lstStyle/>
              <a:p>
                <a:r>
                  <a:rPr lang="de-DE" b="1" dirty="0">
                    <a:solidFill>
                      <a:srgbClr val="A2B0D9"/>
                    </a:solidFill>
                  </a:rPr>
                  <a:t>AMQP</a:t>
                </a:r>
                <a:endParaRPr lang="en-US" b="1" dirty="0">
                  <a:solidFill>
                    <a:srgbClr val="A2B0D9"/>
                  </a:solidFill>
                </a:endParaRPr>
              </a:p>
            </p:txBody>
          </p:sp>
        </p:grpSp>
        <p:pic>
          <p:nvPicPr>
            <p:cNvPr id="2054" name="Picture 6" descr="MQTT (Sparkplug) - Horner APG">
              <a:extLst>
                <a:ext uri="{FF2B5EF4-FFF2-40B4-BE49-F238E27FC236}">
                  <a16:creationId xmlns:a16="http://schemas.microsoft.com/office/drawing/2014/main" id="{D0BBF3D5-9DB1-37AA-85ED-AA1315AA51B9}"/>
                </a:ext>
              </a:extLst>
            </p:cNvPr>
            <p:cNvPicPr>
              <a:picLocks noChangeAspect="1" noChangeArrowheads="1"/>
            </p:cNvPicPr>
            <p:nvPr/>
          </p:nvPicPr>
          <p:blipFill>
            <a:blip r:embed="rId1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9563050" y="689311"/>
              <a:ext cx="857790" cy="73495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rchitecture, Design and Code Templates for Big Data Environment | Syntio">
              <a:extLst>
                <a:ext uri="{FF2B5EF4-FFF2-40B4-BE49-F238E27FC236}">
                  <a16:creationId xmlns:a16="http://schemas.microsoft.com/office/drawing/2014/main" id="{A2B28051-ED0B-71BF-C7EE-75A9DC984C4F}"/>
                </a:ext>
              </a:extLst>
            </p:cNvPr>
            <p:cNvPicPr>
              <a:picLocks noChangeAspect="1" noChangeArrowheads="1"/>
            </p:cNvPicPr>
            <p:nvPr/>
          </p:nvPicPr>
          <p:blipFill>
            <a:blip r:embed="rId13">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420839" y="638252"/>
              <a:ext cx="745637" cy="77939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Payara Services Ltd – devoted to Open Source, Java, our customers and ...">
              <a:extLst>
                <a:ext uri="{FF2B5EF4-FFF2-40B4-BE49-F238E27FC236}">
                  <a16:creationId xmlns:a16="http://schemas.microsoft.com/office/drawing/2014/main" id="{A675E851-C4A7-C087-189E-9E5A2CD5D541}"/>
                </a:ext>
              </a:extLst>
            </p:cNvPr>
            <p:cNvPicPr>
              <a:picLocks noChangeAspect="1" noChangeArrowheads="1"/>
            </p:cNvPicPr>
            <p:nvPr/>
          </p:nvPicPr>
          <p:blipFill>
            <a:blip r:embed="rId1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1179070" y="625839"/>
              <a:ext cx="703093" cy="496559"/>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1E1D4E1E-AFBE-0C05-7F0B-9619729FB5D9}"/>
                </a:ext>
              </a:extLst>
            </p:cNvPr>
            <p:cNvSpPr txBox="1"/>
            <p:nvPr/>
          </p:nvSpPr>
          <p:spPr>
            <a:xfrm>
              <a:off x="11364264" y="1117880"/>
              <a:ext cx="363882" cy="276999"/>
            </a:xfrm>
            <a:prstGeom prst="rect">
              <a:avLst/>
            </a:prstGeom>
          </p:spPr>
          <p:txBody>
            <a:bodyPr wrap="none" lIns="0" tIns="0" rIns="0" bIns="0" rtlCol="0" anchor="t" anchorCtr="0">
              <a:spAutoFit/>
            </a:bodyPr>
            <a:lstStyle/>
            <a:p>
              <a:r>
                <a:rPr lang="de-DE" b="1" dirty="0">
                  <a:solidFill>
                    <a:srgbClr val="FDB840"/>
                  </a:solidFill>
                  <a:latin typeface="+mj-lt"/>
                </a:rPr>
                <a:t>JMS</a:t>
              </a:r>
              <a:endParaRPr lang="en-US" b="1" dirty="0">
                <a:solidFill>
                  <a:srgbClr val="FDB840"/>
                </a:solidFill>
                <a:latin typeface="+mj-lt"/>
              </a:endParaRPr>
            </a:p>
          </p:txBody>
        </p:sp>
      </p:grpSp>
      <p:sp>
        <p:nvSpPr>
          <p:cNvPr id="13" name="Textfeld 27">
            <a:extLst>
              <a:ext uri="{FF2B5EF4-FFF2-40B4-BE49-F238E27FC236}">
                <a16:creationId xmlns:a16="http://schemas.microsoft.com/office/drawing/2014/main" id="{C8524F80-E9B2-3338-4813-15EF80770921}"/>
              </a:ext>
            </a:extLst>
          </p:cNvPr>
          <p:cNvSpPr txBox="1"/>
          <p:nvPr/>
        </p:nvSpPr>
        <p:spPr>
          <a:xfrm>
            <a:off x="7960767" y="3144234"/>
            <a:ext cx="3430939" cy="830997"/>
          </a:xfrm>
          <a:prstGeom prst="rect">
            <a:avLst/>
          </a:prstGeom>
          <a:noFill/>
        </p:spPr>
        <p:txBody>
          <a:bodyPr wrap="square" rtlCol="0">
            <a:spAutoFit/>
          </a:bodyPr>
          <a:lstStyle/>
          <a:p>
            <a:pPr algn="ctr"/>
            <a:r>
              <a:rPr lang="en-US" sz="1600" dirty="0"/>
              <a:t>Publish and subscribe MQTT messages and HTTP push and pull for delivery of discrete events​</a:t>
            </a:r>
          </a:p>
        </p:txBody>
      </p:sp>
      <p:sp>
        <p:nvSpPr>
          <p:cNvPr id="19" name="Textfeld 24">
            <a:extLst>
              <a:ext uri="{FF2B5EF4-FFF2-40B4-BE49-F238E27FC236}">
                <a16:creationId xmlns:a16="http://schemas.microsoft.com/office/drawing/2014/main" id="{B7CB2B7F-2E9D-EDF3-D756-EA17D4BE9CA0}"/>
              </a:ext>
            </a:extLst>
          </p:cNvPr>
          <p:cNvSpPr txBox="1"/>
          <p:nvPr/>
        </p:nvSpPr>
        <p:spPr>
          <a:xfrm>
            <a:off x="799704" y="3037403"/>
            <a:ext cx="2657244" cy="369332"/>
          </a:xfrm>
          <a:prstGeom prst="rect">
            <a:avLst/>
          </a:prstGeom>
          <a:noFill/>
        </p:spPr>
        <p:txBody>
          <a:bodyPr wrap="square" rtlCol="0">
            <a:spAutoFit/>
          </a:bodyPr>
          <a:lstStyle/>
          <a:p>
            <a:r>
              <a:rPr lang="en-US" dirty="0">
                <a:latin typeface="Segoe UI Semibold" panose="020B0702040204020203" pitchFamily="34" charset="0"/>
                <a:cs typeface="Segoe UI Semibold" panose="020B0702040204020203" pitchFamily="34" charset="0"/>
              </a:rPr>
              <a:t>Elastic Pub-Sub Broker​</a:t>
            </a:r>
          </a:p>
        </p:txBody>
      </p:sp>
      <p:sp>
        <p:nvSpPr>
          <p:cNvPr id="21" name="TextBox 20">
            <a:extLst>
              <a:ext uri="{FF2B5EF4-FFF2-40B4-BE49-F238E27FC236}">
                <a16:creationId xmlns:a16="http://schemas.microsoft.com/office/drawing/2014/main" id="{51DBE0F3-8D7F-DC2B-5244-7A362B81B321}"/>
              </a:ext>
            </a:extLst>
          </p:cNvPr>
          <p:cNvSpPr txBox="1"/>
          <p:nvPr/>
        </p:nvSpPr>
        <p:spPr>
          <a:xfrm>
            <a:off x="921712" y="3644670"/>
            <a:ext cx="2913937" cy="276999"/>
          </a:xfrm>
          <a:prstGeom prst="rect">
            <a:avLst/>
          </a:prstGeom>
          <a:noFill/>
        </p:spPr>
        <p:txBody>
          <a:bodyPr wrap="square" lIns="0" tIns="0" rIns="0" bIns="0" rtlCol="0" anchor="t" anchorCtr="0">
            <a:spAutoFit/>
          </a:bodyPr>
          <a:lstStyle/>
          <a:p>
            <a:pPr algn="ctr"/>
            <a:r>
              <a:rPr lang="en-US" dirty="0">
                <a:solidFill>
                  <a:srgbClr val="008FFC"/>
                </a:solidFill>
                <a:latin typeface="Segoe UI" panose="020B0502040204020203" pitchFamily="34" charset="0"/>
                <a:ea typeface="Segoe UI Black" panose="020B0A02040204020203" pitchFamily="34" charset="0"/>
                <a:cs typeface="Segoe UI" panose="020B0502040204020203" pitchFamily="34" charset="0"/>
              </a:rPr>
              <a:t>Azure Event Grid</a:t>
            </a:r>
          </a:p>
        </p:txBody>
      </p:sp>
      <p:sp>
        <p:nvSpPr>
          <p:cNvPr id="51" name="Pfeil: nach rechts 20">
            <a:extLst>
              <a:ext uri="{FF2B5EF4-FFF2-40B4-BE49-F238E27FC236}">
                <a16:creationId xmlns:a16="http://schemas.microsoft.com/office/drawing/2014/main" id="{F4ABF752-0135-9A1F-7433-531DB5704655}"/>
              </a:ext>
            </a:extLst>
          </p:cNvPr>
          <p:cNvSpPr/>
          <p:nvPr/>
        </p:nvSpPr>
        <p:spPr>
          <a:xfrm>
            <a:off x="6067165" y="3130598"/>
            <a:ext cx="1070983" cy="238204"/>
          </a:xfrm>
          <a:prstGeom prst="rightArrow">
            <a:avLst/>
          </a:prstGeom>
          <a:solidFill>
            <a:srgbClr val="0072C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ndParaRPr>
          </a:p>
        </p:txBody>
      </p:sp>
      <p:pic>
        <p:nvPicPr>
          <p:cNvPr id="52" name="Picture 51" descr="E-Mail, envelope, gmail - , google - , letztere, mail, message Symbol">
            <a:extLst>
              <a:ext uri="{FF2B5EF4-FFF2-40B4-BE49-F238E27FC236}">
                <a16:creationId xmlns:a16="http://schemas.microsoft.com/office/drawing/2014/main" id="{A56F458B-E5E5-B9CE-C444-BCF613BC578C}"/>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90384" y="3139249"/>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54" name="Graphic 5">
            <a:extLst>
              <a:ext uri="{FF2B5EF4-FFF2-40B4-BE49-F238E27FC236}">
                <a16:creationId xmlns:a16="http://schemas.microsoft.com/office/drawing/2014/main" id="{2BE1844C-AB5F-93F3-2B10-C47E2929785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309826" y="3136768"/>
            <a:ext cx="749934" cy="749934"/>
          </a:xfrm>
          <a:prstGeom prst="rect">
            <a:avLst/>
          </a:prstGeom>
        </p:spPr>
      </p:pic>
      <p:sp>
        <p:nvSpPr>
          <p:cNvPr id="55" name="Pfeil: 180-Grad 17">
            <a:extLst>
              <a:ext uri="{FF2B5EF4-FFF2-40B4-BE49-F238E27FC236}">
                <a16:creationId xmlns:a16="http://schemas.microsoft.com/office/drawing/2014/main" id="{3AEA35BD-5BCD-1ACF-1247-82144BD6B013}"/>
              </a:ext>
            </a:extLst>
          </p:cNvPr>
          <p:cNvSpPr/>
          <p:nvPr/>
        </p:nvSpPr>
        <p:spPr>
          <a:xfrm rot="16200000">
            <a:off x="6593316" y="3014189"/>
            <a:ext cx="469392" cy="1371259"/>
          </a:xfrm>
          <a:prstGeom prst="uturnArrow">
            <a:avLst/>
          </a:prstGeom>
          <a:solidFill>
            <a:srgbClr val="0072C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ndParaRPr>
          </a:p>
        </p:txBody>
      </p:sp>
      <p:pic>
        <p:nvPicPr>
          <p:cNvPr id="65" name="Picture 64" descr="E-Mail, envelope, gmail - , google - , letztere, mail, message Symbol">
            <a:extLst>
              <a:ext uri="{FF2B5EF4-FFF2-40B4-BE49-F238E27FC236}">
                <a16:creationId xmlns:a16="http://schemas.microsoft.com/office/drawing/2014/main" id="{7056FF9A-1DF1-9423-449F-B18308BCB20A}"/>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92259" y="3476492"/>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E-Mail, envelope, gmail - , google - , letztere, mail, message Symbol">
            <a:extLst>
              <a:ext uri="{FF2B5EF4-FFF2-40B4-BE49-F238E27FC236}">
                <a16:creationId xmlns:a16="http://schemas.microsoft.com/office/drawing/2014/main" id="{A4B82106-E95F-6984-1D78-85D6218FC3A1}"/>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39222" y="3465122"/>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84" name="Pfeil: nach rechts 12">
            <a:extLst>
              <a:ext uri="{FF2B5EF4-FFF2-40B4-BE49-F238E27FC236}">
                <a16:creationId xmlns:a16="http://schemas.microsoft.com/office/drawing/2014/main" id="{DCE87ACE-A78F-44FC-24B7-E10A59C7FE3C}"/>
              </a:ext>
            </a:extLst>
          </p:cNvPr>
          <p:cNvSpPr/>
          <p:nvPr/>
        </p:nvSpPr>
        <p:spPr>
          <a:xfrm>
            <a:off x="4250885" y="3417077"/>
            <a:ext cx="798576" cy="310896"/>
          </a:xfrm>
          <a:prstGeom prst="rightArrow">
            <a:avLst/>
          </a:prstGeom>
          <a:solidFill>
            <a:srgbClr val="0072C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ndParaRPr>
          </a:p>
        </p:txBody>
      </p:sp>
    </p:spTree>
    <p:extLst>
      <p:ext uri="{BB962C8B-B14F-4D97-AF65-F5344CB8AC3E}">
        <p14:creationId xmlns:p14="http://schemas.microsoft.com/office/powerpoint/2010/main" val="271465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10" presetClass="entr" presetSubtype="0" fill="hold"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fade">
                                      <p:cBhvr>
                                        <p:cTn id="51" dur="500"/>
                                        <p:tgtEl>
                                          <p:spTgt spid="5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par>
                                <p:cTn id="55" presetID="10" presetClass="entr" presetSubtype="0" fill="hold" nodeType="with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500"/>
                                        <p:tgtEl>
                                          <p:spTgt spid="65"/>
                                        </p:tgtEl>
                                      </p:cBhvr>
                                    </p:animEffect>
                                  </p:childTnLst>
                                </p:cTn>
                              </p:par>
                              <p:par>
                                <p:cTn id="58" presetID="10" presetClass="entr" presetSubtype="0" fill="hold" nodeType="with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500"/>
                                        <p:tgtEl>
                                          <p:spTgt spid="8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4"/>
                                        </p:tgtEl>
                                        <p:attrNameLst>
                                          <p:attrName>style.visibility</p:attrName>
                                        </p:attrNameLst>
                                      </p:cBhvr>
                                      <p:to>
                                        <p:strVal val="visible"/>
                                      </p:to>
                                    </p:set>
                                    <p:animEffect transition="in" filter="fade">
                                      <p:cBhvr>
                                        <p:cTn id="63" dur="500"/>
                                        <p:tgtEl>
                                          <p:spTgt spid="84"/>
                                        </p:tgtEl>
                                      </p:cBhvr>
                                    </p:animEffect>
                                  </p:childTnLst>
                                </p:cTn>
                              </p:par>
                              <p:par>
                                <p:cTn id="64" presetID="9" presetClass="emph" presetSubtype="0" grpId="1" nodeType="withEffect">
                                  <p:stCondLst>
                                    <p:cond delay="0"/>
                                  </p:stCondLst>
                                  <p:childTnLst>
                                    <p:set>
                                      <p:cBhvr>
                                        <p:cTn id="65" dur="indefinite"/>
                                        <p:tgtEl>
                                          <p:spTgt spid="29"/>
                                        </p:tgtEl>
                                        <p:attrNameLst>
                                          <p:attrName>style.opacity</p:attrName>
                                        </p:attrNameLst>
                                      </p:cBhvr>
                                      <p:to>
                                        <p:strVal val="0.5"/>
                                      </p:to>
                                    </p:set>
                                    <p:animEffect filter="image" prLst="opacity: 0.5">
                                      <p:cBhvr rctx="IE">
                                        <p:cTn id="66" dur="indefinite"/>
                                        <p:tgtEl>
                                          <p:spTgt spid="29"/>
                                        </p:tgtEl>
                                      </p:cBhvr>
                                    </p:animEffect>
                                  </p:childTnLst>
                                </p:cTn>
                              </p:par>
                              <p:par>
                                <p:cTn id="67" presetID="9" presetClass="emph" presetSubtype="0" grpId="1" nodeType="withEffect" nodePh="1">
                                  <p:stCondLst>
                                    <p:cond delay="0"/>
                                  </p:stCondLst>
                                  <p:endCondLst>
                                    <p:cond evt="begin" delay="0">
                                      <p:tn val="67"/>
                                    </p:cond>
                                  </p:endCondLst>
                                  <p:childTnLst>
                                    <p:set>
                                      <p:cBhvr>
                                        <p:cTn id="68" dur="indefinite"/>
                                        <p:tgtEl>
                                          <p:spTgt spid="3"/>
                                        </p:tgtEl>
                                        <p:attrNameLst>
                                          <p:attrName>style.opacity</p:attrName>
                                        </p:attrNameLst>
                                      </p:cBhvr>
                                      <p:to>
                                        <p:strVal val="0.5"/>
                                      </p:to>
                                    </p:set>
                                    <p:animEffect filter="image" prLst="opacity: 0.5">
                                      <p:cBhvr rctx="IE">
                                        <p:cTn id="69" dur="indefinite"/>
                                        <p:tgtEl>
                                          <p:spTgt spid="3"/>
                                        </p:tgtEl>
                                      </p:cBhvr>
                                    </p:animEffect>
                                  </p:childTnLst>
                                </p:cTn>
                              </p:par>
                              <p:par>
                                <p:cTn id="70" presetID="9" presetClass="emph" presetSubtype="0" grpId="1" nodeType="withEffect">
                                  <p:stCondLst>
                                    <p:cond delay="0"/>
                                  </p:stCondLst>
                                  <p:childTnLst>
                                    <p:set>
                                      <p:cBhvr>
                                        <p:cTn id="71" dur="indefinite"/>
                                        <p:tgtEl>
                                          <p:spTgt spid="12"/>
                                        </p:tgtEl>
                                        <p:attrNameLst>
                                          <p:attrName>style.opacity</p:attrName>
                                        </p:attrNameLst>
                                      </p:cBhvr>
                                      <p:to>
                                        <p:strVal val="0.5"/>
                                      </p:to>
                                    </p:set>
                                    <p:animEffect filter="image" prLst="opacity: 0.5">
                                      <p:cBhvr rctx="IE">
                                        <p:cTn id="72" dur="indefinite"/>
                                        <p:tgtEl>
                                          <p:spTgt spid="12"/>
                                        </p:tgtEl>
                                      </p:cBhvr>
                                    </p:animEffect>
                                  </p:childTnLst>
                                </p:cTn>
                              </p:par>
                              <p:par>
                                <p:cTn id="73" presetID="9" presetClass="emph" presetSubtype="0" grpId="1" nodeType="withEffect">
                                  <p:stCondLst>
                                    <p:cond delay="0"/>
                                  </p:stCondLst>
                                  <p:childTnLst>
                                    <p:set>
                                      <p:cBhvr>
                                        <p:cTn id="74" dur="indefinite"/>
                                        <p:tgtEl>
                                          <p:spTgt spid="18"/>
                                        </p:tgtEl>
                                        <p:attrNameLst>
                                          <p:attrName>style.opacity</p:attrName>
                                        </p:attrNameLst>
                                      </p:cBhvr>
                                      <p:to>
                                        <p:strVal val="0.5"/>
                                      </p:to>
                                    </p:set>
                                    <p:animEffect filter="image" prLst="opacity: 0.5">
                                      <p:cBhvr rctx="IE">
                                        <p:cTn id="75" dur="indefinite"/>
                                        <p:tgtEl>
                                          <p:spTgt spid="18"/>
                                        </p:tgtEl>
                                      </p:cBhvr>
                                    </p:animEffect>
                                  </p:childTnLst>
                                </p:cTn>
                              </p:par>
                              <p:par>
                                <p:cTn id="76" presetID="9" presetClass="emph" presetSubtype="0" nodeType="withEffect">
                                  <p:stCondLst>
                                    <p:cond delay="0"/>
                                  </p:stCondLst>
                                  <p:childTnLst>
                                    <p:set>
                                      <p:cBhvr>
                                        <p:cTn id="77" dur="indefinite"/>
                                        <p:tgtEl>
                                          <p:spTgt spid="40"/>
                                        </p:tgtEl>
                                        <p:attrNameLst>
                                          <p:attrName>style.opacity</p:attrName>
                                        </p:attrNameLst>
                                      </p:cBhvr>
                                      <p:to>
                                        <p:strVal val="0.5"/>
                                      </p:to>
                                    </p:set>
                                    <p:animEffect filter="image" prLst="opacity: 0.5">
                                      <p:cBhvr rctx="IE">
                                        <p:cTn id="78" dur="indefinite"/>
                                        <p:tgtEl>
                                          <p:spTgt spid="40"/>
                                        </p:tgtEl>
                                      </p:cBhvr>
                                    </p:animEffect>
                                  </p:childTnLst>
                                </p:cTn>
                              </p:par>
                              <p:par>
                                <p:cTn id="79" presetID="9" presetClass="emph" presetSubtype="0" nodeType="withEffect">
                                  <p:stCondLst>
                                    <p:cond delay="0"/>
                                  </p:stCondLst>
                                  <p:childTnLst>
                                    <p:set>
                                      <p:cBhvr>
                                        <p:cTn id="80" dur="indefinite"/>
                                        <p:tgtEl>
                                          <p:spTgt spid="43"/>
                                        </p:tgtEl>
                                        <p:attrNameLst>
                                          <p:attrName>style.opacity</p:attrName>
                                        </p:attrNameLst>
                                      </p:cBhvr>
                                      <p:to>
                                        <p:strVal val="0.5"/>
                                      </p:to>
                                    </p:set>
                                    <p:animEffect filter="image" prLst="opacity: 0.5">
                                      <p:cBhvr rctx="IE">
                                        <p:cTn id="81" dur="indefinite"/>
                                        <p:tgtEl>
                                          <p:spTgt spid="43"/>
                                        </p:tgtEl>
                                      </p:cBhvr>
                                    </p:animEffect>
                                  </p:childTnLst>
                                </p:cTn>
                              </p:par>
                              <p:par>
                                <p:cTn id="82" presetID="9" presetClass="emph" presetSubtype="0" grpId="1" nodeType="withEffect">
                                  <p:stCondLst>
                                    <p:cond delay="0"/>
                                  </p:stCondLst>
                                  <p:childTnLst>
                                    <p:set>
                                      <p:cBhvr>
                                        <p:cTn id="83" dur="indefinite"/>
                                        <p:tgtEl>
                                          <p:spTgt spid="26"/>
                                        </p:tgtEl>
                                        <p:attrNameLst>
                                          <p:attrName>style.opacity</p:attrName>
                                        </p:attrNameLst>
                                      </p:cBhvr>
                                      <p:to>
                                        <p:strVal val="0.5"/>
                                      </p:to>
                                    </p:set>
                                    <p:animEffect filter="image" prLst="opacity: 0.5">
                                      <p:cBhvr rctx="IE">
                                        <p:cTn id="84" dur="indefinite"/>
                                        <p:tgtEl>
                                          <p:spTgt spid="26"/>
                                        </p:tgtEl>
                                      </p:cBhvr>
                                    </p:animEffect>
                                  </p:childTnLst>
                                </p:cTn>
                              </p:par>
                              <p:par>
                                <p:cTn id="85" presetID="9" presetClass="emph" presetSubtype="0" grpId="1" nodeType="withEffect">
                                  <p:stCondLst>
                                    <p:cond delay="0"/>
                                  </p:stCondLst>
                                  <p:childTnLst>
                                    <p:set>
                                      <p:cBhvr>
                                        <p:cTn id="86" dur="indefinite"/>
                                        <p:tgtEl>
                                          <p:spTgt spid="61"/>
                                        </p:tgtEl>
                                        <p:attrNameLst>
                                          <p:attrName>style.opacity</p:attrName>
                                        </p:attrNameLst>
                                      </p:cBhvr>
                                      <p:to>
                                        <p:strVal val="0.5"/>
                                      </p:to>
                                    </p:set>
                                    <p:animEffect filter="image" prLst="opacity: 0.5">
                                      <p:cBhvr rctx="IE">
                                        <p:cTn id="87" dur="indefinite"/>
                                        <p:tgtEl>
                                          <p:spTgt spid="61"/>
                                        </p:tgtEl>
                                      </p:cBhvr>
                                    </p:animEffect>
                                  </p:childTnLst>
                                </p:cTn>
                              </p:par>
                              <p:par>
                                <p:cTn id="88" presetID="9" presetClass="emph" presetSubtype="0" nodeType="withEffect">
                                  <p:stCondLst>
                                    <p:cond delay="0"/>
                                  </p:stCondLst>
                                  <p:childTnLst>
                                    <p:set>
                                      <p:cBhvr>
                                        <p:cTn id="89" dur="indefinite"/>
                                        <p:tgtEl>
                                          <p:spTgt spid="45"/>
                                        </p:tgtEl>
                                        <p:attrNameLst>
                                          <p:attrName>style.opacity</p:attrName>
                                        </p:attrNameLst>
                                      </p:cBhvr>
                                      <p:to>
                                        <p:strVal val="0.5"/>
                                      </p:to>
                                    </p:set>
                                    <p:animEffect filter="image" prLst="opacity: 0.5">
                                      <p:cBhvr rctx="IE">
                                        <p:cTn id="90" dur="indefinite"/>
                                        <p:tgtEl>
                                          <p:spTgt spid="4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par>
                                <p:cTn id="96" presetID="10" presetClass="entr" presetSubtype="0" fill="hold" grpId="0" nodeType="withEffect" nodePh="1">
                                  <p:stCondLst>
                                    <p:cond delay="0"/>
                                  </p:stCondLst>
                                  <p:endCondLst>
                                    <p:cond evt="begin" delay="0">
                                      <p:tn val="96"/>
                                    </p:cond>
                                  </p:endCondLst>
                                  <p:childTnLst>
                                    <p:set>
                                      <p:cBhvr>
                                        <p:cTn id="97" dur="1" fill="hold">
                                          <p:stCondLst>
                                            <p:cond delay="0"/>
                                          </p:stCondLst>
                                        </p:cTn>
                                        <p:tgtEl>
                                          <p:spTgt spid="10"/>
                                        </p:tgtEl>
                                        <p:attrNameLst>
                                          <p:attrName>style.visibility</p:attrName>
                                        </p:attrNameLst>
                                      </p:cBhvr>
                                      <p:to>
                                        <p:strVal val="visible"/>
                                      </p:to>
                                    </p:set>
                                    <p:animEffect transition="in" filter="fade">
                                      <p:cBhvr>
                                        <p:cTn id="98" dur="500"/>
                                        <p:tgtEl>
                                          <p:spTgt spid="1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4"/>
                                        </p:tgtEl>
                                        <p:attrNameLst>
                                          <p:attrName>style.visibility</p:attrName>
                                        </p:attrNameLst>
                                      </p:cBhvr>
                                      <p:to>
                                        <p:strVal val="visible"/>
                                      </p:to>
                                    </p:set>
                                    <p:animEffect transition="in" filter="fade">
                                      <p:cBhvr>
                                        <p:cTn id="101" dur="500"/>
                                        <p:tgtEl>
                                          <p:spTgt spid="14"/>
                                        </p:tgtEl>
                                      </p:cBhvr>
                                    </p:animEffect>
                                  </p:childTnLst>
                                </p:cTn>
                              </p:par>
                              <p:par>
                                <p:cTn id="102" presetID="10" presetClass="entr" presetSubtype="0"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fade">
                                      <p:cBhvr>
                                        <p:cTn id="104" dur="500"/>
                                        <p:tgtEl>
                                          <p:spTgt spid="41"/>
                                        </p:tgtEl>
                                      </p:cBhvr>
                                    </p:animEffect>
                                  </p:childTnLst>
                                </p:cTn>
                              </p:par>
                              <p:par>
                                <p:cTn id="105" presetID="10" presetClass="entr" presetSubtype="0" fill="hold" nodeType="with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fade">
                                      <p:cBhvr>
                                        <p:cTn id="107" dur="500"/>
                                        <p:tgtEl>
                                          <p:spTgt spid="4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5"/>
                                        </p:tgtEl>
                                        <p:attrNameLst>
                                          <p:attrName>style.visibility</p:attrName>
                                        </p:attrNameLst>
                                      </p:cBhvr>
                                      <p:to>
                                        <p:strVal val="visible"/>
                                      </p:to>
                                    </p:set>
                                    <p:animEffect transition="in" filter="fade">
                                      <p:cBhvr>
                                        <p:cTn id="110" dur="500"/>
                                        <p:tgtEl>
                                          <p:spTgt spid="15"/>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7"/>
                                        </p:tgtEl>
                                        <p:attrNameLst>
                                          <p:attrName>style.visibility</p:attrName>
                                        </p:attrNameLst>
                                      </p:cBhvr>
                                      <p:to>
                                        <p:strVal val="visible"/>
                                      </p:to>
                                    </p:set>
                                    <p:animEffect transition="in" filter="fade">
                                      <p:cBhvr>
                                        <p:cTn id="113" dur="500"/>
                                        <p:tgtEl>
                                          <p:spTgt spid="27"/>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
                                        </p:tgtEl>
                                        <p:attrNameLst>
                                          <p:attrName>style.visibility</p:attrName>
                                        </p:attrNameLst>
                                      </p:cBhvr>
                                      <p:to>
                                        <p:strVal val="visible"/>
                                      </p:to>
                                    </p:set>
                                    <p:animEffect transition="in" filter="fade">
                                      <p:cBhvr>
                                        <p:cTn id="116" dur="500"/>
                                        <p:tgtEl>
                                          <p:spTgt spid="4"/>
                                        </p:tgtEl>
                                      </p:cBhvr>
                                    </p:animEffect>
                                  </p:childTnLst>
                                </p:cTn>
                              </p:par>
                              <p:par>
                                <p:cTn id="117" presetID="10" presetClass="entr" presetSubtype="0" fill="hold" nodeType="with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fade">
                                      <p:cBhvr>
                                        <p:cTn id="119" dur="500"/>
                                        <p:tgtEl>
                                          <p:spTgt spid="39"/>
                                        </p:tgtEl>
                                      </p:cBhvr>
                                    </p:animEffect>
                                  </p:childTnLst>
                                </p:cTn>
                              </p:par>
                              <p:par>
                                <p:cTn id="120" presetID="9" presetClass="emph" presetSubtype="0" grpId="1" nodeType="withEffect">
                                  <p:stCondLst>
                                    <p:cond delay="0"/>
                                  </p:stCondLst>
                                  <p:childTnLst>
                                    <p:set>
                                      <p:cBhvr>
                                        <p:cTn id="121" dur="indefinite"/>
                                        <p:tgtEl>
                                          <p:spTgt spid="13"/>
                                        </p:tgtEl>
                                        <p:attrNameLst>
                                          <p:attrName>style.opacity</p:attrName>
                                        </p:attrNameLst>
                                      </p:cBhvr>
                                      <p:to>
                                        <p:strVal val="0.5"/>
                                      </p:to>
                                    </p:set>
                                    <p:animEffect filter="image" prLst="opacity: 0.5">
                                      <p:cBhvr rctx="IE">
                                        <p:cTn id="122" dur="indefinite"/>
                                        <p:tgtEl>
                                          <p:spTgt spid="13"/>
                                        </p:tgtEl>
                                      </p:cBhvr>
                                    </p:animEffect>
                                  </p:childTnLst>
                                </p:cTn>
                              </p:par>
                              <p:par>
                                <p:cTn id="123" presetID="9" presetClass="emph" presetSubtype="0" grpId="1" nodeType="withEffect">
                                  <p:stCondLst>
                                    <p:cond delay="0"/>
                                  </p:stCondLst>
                                  <p:childTnLst>
                                    <p:set>
                                      <p:cBhvr>
                                        <p:cTn id="124" dur="indefinite"/>
                                        <p:tgtEl>
                                          <p:spTgt spid="19"/>
                                        </p:tgtEl>
                                        <p:attrNameLst>
                                          <p:attrName>style.opacity</p:attrName>
                                        </p:attrNameLst>
                                      </p:cBhvr>
                                      <p:to>
                                        <p:strVal val="0.5"/>
                                      </p:to>
                                    </p:set>
                                    <p:animEffect filter="image" prLst="opacity: 0.5">
                                      <p:cBhvr rctx="IE">
                                        <p:cTn id="125" dur="indefinite"/>
                                        <p:tgtEl>
                                          <p:spTgt spid="19"/>
                                        </p:tgtEl>
                                      </p:cBhvr>
                                    </p:animEffect>
                                  </p:childTnLst>
                                </p:cTn>
                              </p:par>
                              <p:par>
                                <p:cTn id="126" presetID="9" presetClass="emph" presetSubtype="0" grpId="1" nodeType="withEffect">
                                  <p:stCondLst>
                                    <p:cond delay="0"/>
                                  </p:stCondLst>
                                  <p:childTnLst>
                                    <p:set>
                                      <p:cBhvr>
                                        <p:cTn id="127" dur="indefinite"/>
                                        <p:tgtEl>
                                          <p:spTgt spid="21"/>
                                        </p:tgtEl>
                                        <p:attrNameLst>
                                          <p:attrName>style.opacity</p:attrName>
                                        </p:attrNameLst>
                                      </p:cBhvr>
                                      <p:to>
                                        <p:strVal val="0.5"/>
                                      </p:to>
                                    </p:set>
                                    <p:animEffect filter="image" prLst="opacity: 0.5">
                                      <p:cBhvr rctx="IE">
                                        <p:cTn id="128" dur="indefinite"/>
                                        <p:tgtEl>
                                          <p:spTgt spid="21"/>
                                        </p:tgtEl>
                                      </p:cBhvr>
                                    </p:animEffect>
                                  </p:childTnLst>
                                </p:cTn>
                              </p:par>
                              <p:par>
                                <p:cTn id="129" presetID="9" presetClass="emph" presetSubtype="0" grpId="1" nodeType="withEffect">
                                  <p:stCondLst>
                                    <p:cond delay="0"/>
                                  </p:stCondLst>
                                  <p:childTnLst>
                                    <p:set>
                                      <p:cBhvr>
                                        <p:cTn id="130" dur="indefinite"/>
                                        <p:tgtEl>
                                          <p:spTgt spid="51"/>
                                        </p:tgtEl>
                                        <p:attrNameLst>
                                          <p:attrName>style.opacity</p:attrName>
                                        </p:attrNameLst>
                                      </p:cBhvr>
                                      <p:to>
                                        <p:strVal val="0.5"/>
                                      </p:to>
                                    </p:set>
                                    <p:animEffect filter="image" prLst="opacity: 0.5">
                                      <p:cBhvr rctx="IE">
                                        <p:cTn id="131" dur="indefinite"/>
                                        <p:tgtEl>
                                          <p:spTgt spid="51"/>
                                        </p:tgtEl>
                                      </p:cBhvr>
                                    </p:animEffect>
                                  </p:childTnLst>
                                </p:cTn>
                              </p:par>
                              <p:par>
                                <p:cTn id="132" presetID="9" presetClass="emph" presetSubtype="0" nodeType="withEffect">
                                  <p:stCondLst>
                                    <p:cond delay="0"/>
                                  </p:stCondLst>
                                  <p:childTnLst>
                                    <p:set>
                                      <p:cBhvr>
                                        <p:cTn id="133" dur="indefinite"/>
                                        <p:tgtEl>
                                          <p:spTgt spid="52"/>
                                        </p:tgtEl>
                                        <p:attrNameLst>
                                          <p:attrName>style.opacity</p:attrName>
                                        </p:attrNameLst>
                                      </p:cBhvr>
                                      <p:to>
                                        <p:strVal val="0.5"/>
                                      </p:to>
                                    </p:set>
                                    <p:animEffect filter="image" prLst="opacity: 0.5">
                                      <p:cBhvr rctx="IE">
                                        <p:cTn id="134" dur="indefinite"/>
                                        <p:tgtEl>
                                          <p:spTgt spid="52"/>
                                        </p:tgtEl>
                                      </p:cBhvr>
                                    </p:animEffect>
                                  </p:childTnLst>
                                </p:cTn>
                              </p:par>
                              <p:par>
                                <p:cTn id="135" presetID="9" presetClass="emph" presetSubtype="0" nodeType="withEffect">
                                  <p:stCondLst>
                                    <p:cond delay="0"/>
                                  </p:stCondLst>
                                  <p:childTnLst>
                                    <p:set>
                                      <p:cBhvr>
                                        <p:cTn id="136" dur="indefinite"/>
                                        <p:tgtEl>
                                          <p:spTgt spid="54"/>
                                        </p:tgtEl>
                                        <p:attrNameLst>
                                          <p:attrName>style.opacity</p:attrName>
                                        </p:attrNameLst>
                                      </p:cBhvr>
                                      <p:to>
                                        <p:strVal val="0.5"/>
                                      </p:to>
                                    </p:set>
                                    <p:animEffect filter="image" prLst="opacity: 0.5">
                                      <p:cBhvr rctx="IE">
                                        <p:cTn id="137" dur="indefinite"/>
                                        <p:tgtEl>
                                          <p:spTgt spid="54"/>
                                        </p:tgtEl>
                                      </p:cBhvr>
                                    </p:animEffect>
                                  </p:childTnLst>
                                </p:cTn>
                              </p:par>
                              <p:par>
                                <p:cTn id="138" presetID="9" presetClass="emph" presetSubtype="0" grpId="1" nodeType="withEffect">
                                  <p:stCondLst>
                                    <p:cond delay="0"/>
                                  </p:stCondLst>
                                  <p:childTnLst>
                                    <p:set>
                                      <p:cBhvr>
                                        <p:cTn id="139" dur="indefinite"/>
                                        <p:tgtEl>
                                          <p:spTgt spid="55"/>
                                        </p:tgtEl>
                                        <p:attrNameLst>
                                          <p:attrName>style.opacity</p:attrName>
                                        </p:attrNameLst>
                                      </p:cBhvr>
                                      <p:to>
                                        <p:strVal val="0.5"/>
                                      </p:to>
                                    </p:set>
                                    <p:animEffect filter="image" prLst="opacity: 0.5">
                                      <p:cBhvr rctx="IE">
                                        <p:cTn id="140" dur="indefinite"/>
                                        <p:tgtEl>
                                          <p:spTgt spid="55"/>
                                        </p:tgtEl>
                                      </p:cBhvr>
                                    </p:animEffect>
                                  </p:childTnLst>
                                </p:cTn>
                              </p:par>
                              <p:par>
                                <p:cTn id="141" presetID="9" presetClass="emph" presetSubtype="0" nodeType="withEffect">
                                  <p:stCondLst>
                                    <p:cond delay="0"/>
                                  </p:stCondLst>
                                  <p:childTnLst>
                                    <p:set>
                                      <p:cBhvr>
                                        <p:cTn id="142" dur="indefinite"/>
                                        <p:tgtEl>
                                          <p:spTgt spid="65"/>
                                        </p:tgtEl>
                                        <p:attrNameLst>
                                          <p:attrName>style.opacity</p:attrName>
                                        </p:attrNameLst>
                                      </p:cBhvr>
                                      <p:to>
                                        <p:strVal val="0.5"/>
                                      </p:to>
                                    </p:set>
                                    <p:animEffect filter="image" prLst="opacity: 0.5">
                                      <p:cBhvr rctx="IE">
                                        <p:cTn id="143" dur="indefinite"/>
                                        <p:tgtEl>
                                          <p:spTgt spid="65"/>
                                        </p:tgtEl>
                                      </p:cBhvr>
                                    </p:animEffect>
                                  </p:childTnLst>
                                </p:cTn>
                              </p:par>
                              <p:par>
                                <p:cTn id="144" presetID="9" presetClass="emph" presetSubtype="0" nodeType="withEffect">
                                  <p:stCondLst>
                                    <p:cond delay="0"/>
                                  </p:stCondLst>
                                  <p:childTnLst>
                                    <p:set>
                                      <p:cBhvr>
                                        <p:cTn id="145" dur="indefinite"/>
                                        <p:tgtEl>
                                          <p:spTgt spid="83"/>
                                        </p:tgtEl>
                                        <p:attrNameLst>
                                          <p:attrName>style.opacity</p:attrName>
                                        </p:attrNameLst>
                                      </p:cBhvr>
                                      <p:to>
                                        <p:strVal val="0.5"/>
                                      </p:to>
                                    </p:set>
                                    <p:animEffect filter="image" prLst="opacity: 0.5">
                                      <p:cBhvr rctx="IE">
                                        <p:cTn id="146" dur="indefinite"/>
                                        <p:tgtEl>
                                          <p:spTgt spid="83"/>
                                        </p:tgtEl>
                                      </p:cBhvr>
                                    </p:animEffect>
                                  </p:childTnLst>
                                </p:cTn>
                              </p:par>
                              <p:par>
                                <p:cTn id="147" presetID="9" presetClass="emph" presetSubtype="0" grpId="1" nodeType="withEffect">
                                  <p:stCondLst>
                                    <p:cond delay="0"/>
                                  </p:stCondLst>
                                  <p:childTnLst>
                                    <p:set>
                                      <p:cBhvr>
                                        <p:cTn id="148" dur="indefinite"/>
                                        <p:tgtEl>
                                          <p:spTgt spid="84"/>
                                        </p:tgtEl>
                                        <p:attrNameLst>
                                          <p:attrName>style.opacity</p:attrName>
                                        </p:attrNameLst>
                                      </p:cBhvr>
                                      <p:to>
                                        <p:strVal val="0.5"/>
                                      </p:to>
                                    </p:set>
                                    <p:animEffect filter="image" prLst="opacity: 0.5">
                                      <p:cBhvr rctx="IE">
                                        <p:cTn id="149" dur="indefinite"/>
                                        <p:tgtEl>
                                          <p:spTgt spid="84"/>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71"/>
                                        </p:tgtEl>
                                        <p:attrNameLst>
                                          <p:attrName>style.visibility</p:attrName>
                                        </p:attrNameLst>
                                      </p:cBhvr>
                                      <p:to>
                                        <p:strVal val="visible"/>
                                      </p:to>
                                    </p:set>
                                    <p:animEffect transition="in" filter="fade">
                                      <p:cBhvr>
                                        <p:cTn id="154" dur="500"/>
                                        <p:tgtEl>
                                          <p:spTgt spid="71"/>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75"/>
                                        </p:tgtEl>
                                        <p:attrNameLst>
                                          <p:attrName>style.visibility</p:attrName>
                                        </p:attrNameLst>
                                      </p:cBhvr>
                                      <p:to>
                                        <p:strVal val="visible"/>
                                      </p:to>
                                    </p:set>
                                    <p:animEffect transition="in" filter="fade">
                                      <p:cBhvr>
                                        <p:cTn id="157" dur="500"/>
                                        <p:tgtEl>
                                          <p:spTgt spid="75"/>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78"/>
                                        </p:tgtEl>
                                        <p:attrNameLst>
                                          <p:attrName>style.visibility</p:attrName>
                                        </p:attrNameLst>
                                      </p:cBhvr>
                                      <p:to>
                                        <p:strVal val="visible"/>
                                      </p:to>
                                    </p:set>
                                    <p:animEffect transition="in" filter="fade">
                                      <p:cBhvr>
                                        <p:cTn id="160" dur="500"/>
                                        <p:tgtEl>
                                          <p:spTgt spid="78"/>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66"/>
                                        </p:tgtEl>
                                        <p:attrNameLst>
                                          <p:attrName>style.visibility</p:attrName>
                                        </p:attrNameLst>
                                      </p:cBhvr>
                                      <p:to>
                                        <p:strVal val="visible"/>
                                      </p:to>
                                    </p:set>
                                    <p:animEffect transition="in" filter="fade">
                                      <p:cBhvr>
                                        <p:cTn id="163" dur="500"/>
                                        <p:tgtEl>
                                          <p:spTgt spid="66"/>
                                        </p:tgtEl>
                                      </p:cBhvr>
                                    </p:animEffect>
                                  </p:childTnLst>
                                </p:cTn>
                              </p:par>
                              <p:par>
                                <p:cTn id="164" presetID="10" presetClass="entr" presetSubtype="0" fill="hold" nodeType="withEffect">
                                  <p:stCondLst>
                                    <p:cond delay="0"/>
                                  </p:stCondLst>
                                  <p:childTnLst>
                                    <p:set>
                                      <p:cBhvr>
                                        <p:cTn id="165" dur="1" fill="hold">
                                          <p:stCondLst>
                                            <p:cond delay="0"/>
                                          </p:stCondLst>
                                        </p:cTn>
                                        <p:tgtEl>
                                          <p:spTgt spid="72"/>
                                        </p:tgtEl>
                                        <p:attrNameLst>
                                          <p:attrName>style.visibility</p:attrName>
                                        </p:attrNameLst>
                                      </p:cBhvr>
                                      <p:to>
                                        <p:strVal val="visible"/>
                                      </p:to>
                                    </p:set>
                                    <p:animEffect transition="in" filter="fade">
                                      <p:cBhvr>
                                        <p:cTn id="166" dur="500"/>
                                        <p:tgtEl>
                                          <p:spTgt spid="72"/>
                                        </p:tgtEl>
                                      </p:cBhvr>
                                    </p:animEffect>
                                  </p:childTnLst>
                                </p:cTn>
                              </p:par>
                              <p:par>
                                <p:cTn id="167" presetID="10" presetClass="entr" presetSubtype="0" fill="hold" nodeType="withEffect">
                                  <p:stCondLst>
                                    <p:cond delay="0"/>
                                  </p:stCondLst>
                                  <p:childTnLst>
                                    <p:set>
                                      <p:cBhvr>
                                        <p:cTn id="168" dur="1" fill="hold">
                                          <p:stCondLst>
                                            <p:cond delay="0"/>
                                          </p:stCondLst>
                                        </p:cTn>
                                        <p:tgtEl>
                                          <p:spTgt spid="73"/>
                                        </p:tgtEl>
                                        <p:attrNameLst>
                                          <p:attrName>style.visibility</p:attrName>
                                        </p:attrNameLst>
                                      </p:cBhvr>
                                      <p:to>
                                        <p:strVal val="visible"/>
                                      </p:to>
                                    </p:set>
                                    <p:animEffect transition="in" filter="fade">
                                      <p:cBhvr>
                                        <p:cTn id="169" dur="500"/>
                                        <p:tgtEl>
                                          <p:spTgt spid="73"/>
                                        </p:tgtEl>
                                      </p:cBhvr>
                                    </p:animEffect>
                                  </p:childTnLst>
                                </p:cTn>
                              </p:par>
                              <p:par>
                                <p:cTn id="170" presetID="10" presetClass="entr" presetSubtype="0" fill="hold" grpId="0" nodeType="withEffect" nodePh="1">
                                  <p:stCondLst>
                                    <p:cond delay="0"/>
                                  </p:stCondLst>
                                  <p:endCondLst>
                                    <p:cond evt="begin" delay="0">
                                      <p:tn val="170"/>
                                    </p:cond>
                                  </p:endCondLst>
                                  <p:childTnLst>
                                    <p:set>
                                      <p:cBhvr>
                                        <p:cTn id="171" dur="1" fill="hold">
                                          <p:stCondLst>
                                            <p:cond delay="0"/>
                                          </p:stCondLst>
                                        </p:cTn>
                                        <p:tgtEl>
                                          <p:spTgt spid="76"/>
                                        </p:tgtEl>
                                        <p:attrNameLst>
                                          <p:attrName>style.visibility</p:attrName>
                                        </p:attrNameLst>
                                      </p:cBhvr>
                                      <p:to>
                                        <p:strVal val="visible"/>
                                      </p:to>
                                    </p:set>
                                    <p:animEffect transition="in" filter="fade">
                                      <p:cBhvr>
                                        <p:cTn id="172" dur="500"/>
                                        <p:tgtEl>
                                          <p:spTgt spid="76"/>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77"/>
                                        </p:tgtEl>
                                        <p:attrNameLst>
                                          <p:attrName>style.visibility</p:attrName>
                                        </p:attrNameLst>
                                      </p:cBhvr>
                                      <p:to>
                                        <p:strVal val="visible"/>
                                      </p:to>
                                    </p:set>
                                    <p:animEffect transition="in" filter="fade">
                                      <p:cBhvr>
                                        <p:cTn id="175" dur="500"/>
                                        <p:tgtEl>
                                          <p:spTgt spid="77"/>
                                        </p:tgtEl>
                                      </p:cBhvr>
                                    </p:animEffect>
                                  </p:childTnLst>
                                </p:cTn>
                              </p:par>
                              <p:par>
                                <p:cTn id="176" presetID="10" presetClass="entr" presetSubtype="0" fill="hold" nodeType="withEffect">
                                  <p:stCondLst>
                                    <p:cond delay="0"/>
                                  </p:stCondLst>
                                  <p:childTnLst>
                                    <p:set>
                                      <p:cBhvr>
                                        <p:cTn id="177" dur="1" fill="hold">
                                          <p:stCondLst>
                                            <p:cond delay="0"/>
                                          </p:stCondLst>
                                        </p:cTn>
                                        <p:tgtEl>
                                          <p:spTgt spid="7"/>
                                        </p:tgtEl>
                                        <p:attrNameLst>
                                          <p:attrName>style.visibility</p:attrName>
                                        </p:attrNameLst>
                                      </p:cBhvr>
                                      <p:to>
                                        <p:strVal val="visible"/>
                                      </p:to>
                                    </p:set>
                                    <p:animEffect transition="in" filter="fade">
                                      <p:cBhvr>
                                        <p:cTn id="178" dur="500"/>
                                        <p:tgtEl>
                                          <p:spTgt spid="7"/>
                                        </p:tgtEl>
                                      </p:cBhvr>
                                    </p:animEffect>
                                  </p:childTnLst>
                                </p:cTn>
                              </p:par>
                              <p:par>
                                <p:cTn id="179" presetID="9" presetClass="emph" presetSubtype="0" grpId="1" nodeType="withEffect">
                                  <p:stCondLst>
                                    <p:cond delay="0"/>
                                  </p:stCondLst>
                                  <p:childTnLst>
                                    <p:set>
                                      <p:cBhvr>
                                        <p:cTn id="180" dur="indefinite"/>
                                        <p:tgtEl>
                                          <p:spTgt spid="30"/>
                                        </p:tgtEl>
                                        <p:attrNameLst>
                                          <p:attrName>style.opacity</p:attrName>
                                        </p:attrNameLst>
                                      </p:cBhvr>
                                      <p:to>
                                        <p:strVal val="0.5"/>
                                      </p:to>
                                    </p:set>
                                    <p:animEffect filter="image" prLst="opacity: 0.5">
                                      <p:cBhvr rctx="IE">
                                        <p:cTn id="181" dur="indefinite"/>
                                        <p:tgtEl>
                                          <p:spTgt spid="30"/>
                                        </p:tgtEl>
                                      </p:cBhvr>
                                    </p:animEffect>
                                  </p:childTnLst>
                                </p:cTn>
                              </p:par>
                              <p:par>
                                <p:cTn id="182" presetID="9" presetClass="emph" presetSubtype="0" grpId="1" nodeType="withEffect" nodePh="1">
                                  <p:stCondLst>
                                    <p:cond delay="0"/>
                                  </p:stCondLst>
                                  <p:endCondLst>
                                    <p:cond evt="begin" delay="0">
                                      <p:tn val="182"/>
                                    </p:cond>
                                  </p:endCondLst>
                                  <p:childTnLst>
                                    <p:set>
                                      <p:cBhvr>
                                        <p:cTn id="183" dur="indefinite"/>
                                        <p:tgtEl>
                                          <p:spTgt spid="10"/>
                                        </p:tgtEl>
                                        <p:attrNameLst>
                                          <p:attrName>style.opacity</p:attrName>
                                        </p:attrNameLst>
                                      </p:cBhvr>
                                      <p:to>
                                        <p:strVal val="0.5"/>
                                      </p:to>
                                    </p:set>
                                    <p:animEffect filter="image" prLst="opacity: 0.5">
                                      <p:cBhvr rctx="IE">
                                        <p:cTn id="184" dur="indefinite"/>
                                        <p:tgtEl>
                                          <p:spTgt spid="10"/>
                                        </p:tgtEl>
                                      </p:cBhvr>
                                    </p:animEffect>
                                  </p:childTnLst>
                                </p:cTn>
                              </p:par>
                              <p:par>
                                <p:cTn id="185" presetID="9" presetClass="emph" presetSubtype="0" grpId="1" nodeType="withEffect">
                                  <p:stCondLst>
                                    <p:cond delay="0"/>
                                  </p:stCondLst>
                                  <p:childTnLst>
                                    <p:set>
                                      <p:cBhvr>
                                        <p:cTn id="186" dur="indefinite"/>
                                        <p:tgtEl>
                                          <p:spTgt spid="14"/>
                                        </p:tgtEl>
                                        <p:attrNameLst>
                                          <p:attrName>style.opacity</p:attrName>
                                        </p:attrNameLst>
                                      </p:cBhvr>
                                      <p:to>
                                        <p:strVal val="0.5"/>
                                      </p:to>
                                    </p:set>
                                    <p:animEffect filter="image" prLst="opacity: 0.5">
                                      <p:cBhvr rctx="IE">
                                        <p:cTn id="187" dur="indefinite"/>
                                        <p:tgtEl>
                                          <p:spTgt spid="14"/>
                                        </p:tgtEl>
                                      </p:cBhvr>
                                    </p:animEffect>
                                  </p:childTnLst>
                                </p:cTn>
                              </p:par>
                              <p:par>
                                <p:cTn id="188" presetID="9" presetClass="emph" presetSubtype="0" nodeType="withEffect">
                                  <p:stCondLst>
                                    <p:cond delay="0"/>
                                  </p:stCondLst>
                                  <p:childTnLst>
                                    <p:set>
                                      <p:cBhvr>
                                        <p:cTn id="189" dur="indefinite"/>
                                        <p:tgtEl>
                                          <p:spTgt spid="41"/>
                                        </p:tgtEl>
                                        <p:attrNameLst>
                                          <p:attrName>style.opacity</p:attrName>
                                        </p:attrNameLst>
                                      </p:cBhvr>
                                      <p:to>
                                        <p:strVal val="0.5"/>
                                      </p:to>
                                    </p:set>
                                    <p:animEffect filter="image" prLst="opacity: 0.5">
                                      <p:cBhvr rctx="IE">
                                        <p:cTn id="190" dur="indefinite"/>
                                        <p:tgtEl>
                                          <p:spTgt spid="41"/>
                                        </p:tgtEl>
                                      </p:cBhvr>
                                    </p:animEffect>
                                  </p:childTnLst>
                                </p:cTn>
                              </p:par>
                              <p:par>
                                <p:cTn id="191" presetID="9" presetClass="emph" presetSubtype="0" nodeType="withEffect">
                                  <p:stCondLst>
                                    <p:cond delay="0"/>
                                  </p:stCondLst>
                                  <p:childTnLst>
                                    <p:set>
                                      <p:cBhvr>
                                        <p:cTn id="192" dur="indefinite"/>
                                        <p:tgtEl>
                                          <p:spTgt spid="42"/>
                                        </p:tgtEl>
                                        <p:attrNameLst>
                                          <p:attrName>style.opacity</p:attrName>
                                        </p:attrNameLst>
                                      </p:cBhvr>
                                      <p:to>
                                        <p:strVal val="0.5"/>
                                      </p:to>
                                    </p:set>
                                    <p:animEffect filter="image" prLst="opacity: 0.5">
                                      <p:cBhvr rctx="IE">
                                        <p:cTn id="193" dur="indefinite"/>
                                        <p:tgtEl>
                                          <p:spTgt spid="42"/>
                                        </p:tgtEl>
                                      </p:cBhvr>
                                    </p:animEffect>
                                  </p:childTnLst>
                                </p:cTn>
                              </p:par>
                              <p:par>
                                <p:cTn id="194" presetID="9" presetClass="emph" presetSubtype="0" grpId="1" nodeType="withEffect">
                                  <p:stCondLst>
                                    <p:cond delay="0"/>
                                  </p:stCondLst>
                                  <p:childTnLst>
                                    <p:set>
                                      <p:cBhvr>
                                        <p:cTn id="195" dur="indefinite"/>
                                        <p:tgtEl>
                                          <p:spTgt spid="15"/>
                                        </p:tgtEl>
                                        <p:attrNameLst>
                                          <p:attrName>style.opacity</p:attrName>
                                        </p:attrNameLst>
                                      </p:cBhvr>
                                      <p:to>
                                        <p:strVal val="0.5"/>
                                      </p:to>
                                    </p:set>
                                    <p:animEffect filter="image" prLst="opacity: 0.5">
                                      <p:cBhvr rctx="IE">
                                        <p:cTn id="196" dur="indefinite"/>
                                        <p:tgtEl>
                                          <p:spTgt spid="15"/>
                                        </p:tgtEl>
                                      </p:cBhvr>
                                    </p:animEffect>
                                  </p:childTnLst>
                                </p:cTn>
                              </p:par>
                              <p:par>
                                <p:cTn id="197" presetID="9" presetClass="emph" presetSubtype="0" grpId="1" nodeType="withEffect">
                                  <p:stCondLst>
                                    <p:cond delay="0"/>
                                  </p:stCondLst>
                                  <p:childTnLst>
                                    <p:set>
                                      <p:cBhvr>
                                        <p:cTn id="198" dur="indefinite"/>
                                        <p:tgtEl>
                                          <p:spTgt spid="27"/>
                                        </p:tgtEl>
                                        <p:attrNameLst>
                                          <p:attrName>style.opacity</p:attrName>
                                        </p:attrNameLst>
                                      </p:cBhvr>
                                      <p:to>
                                        <p:strVal val="0.5"/>
                                      </p:to>
                                    </p:set>
                                    <p:animEffect filter="image" prLst="opacity: 0.5">
                                      <p:cBhvr rctx="IE">
                                        <p:cTn id="199" dur="indefinite"/>
                                        <p:tgtEl>
                                          <p:spTgt spid="27"/>
                                        </p:tgtEl>
                                      </p:cBhvr>
                                    </p:animEffect>
                                  </p:childTnLst>
                                </p:cTn>
                              </p:par>
                              <p:par>
                                <p:cTn id="200" presetID="9" presetClass="emph" presetSubtype="0" grpId="1" nodeType="withEffect">
                                  <p:stCondLst>
                                    <p:cond delay="0"/>
                                  </p:stCondLst>
                                  <p:childTnLst>
                                    <p:set>
                                      <p:cBhvr>
                                        <p:cTn id="201" dur="indefinite"/>
                                        <p:tgtEl>
                                          <p:spTgt spid="4"/>
                                        </p:tgtEl>
                                        <p:attrNameLst>
                                          <p:attrName>style.opacity</p:attrName>
                                        </p:attrNameLst>
                                      </p:cBhvr>
                                      <p:to>
                                        <p:strVal val="0.5"/>
                                      </p:to>
                                    </p:set>
                                    <p:animEffect filter="image" prLst="opacity: 0.5">
                                      <p:cBhvr rctx="IE">
                                        <p:cTn id="202" dur="indefinite"/>
                                        <p:tgtEl>
                                          <p:spTgt spid="4"/>
                                        </p:tgtEl>
                                      </p:cBhvr>
                                    </p:animEffect>
                                  </p:childTnLst>
                                </p:cTn>
                              </p:par>
                              <p:par>
                                <p:cTn id="203" presetID="9" presetClass="emph" presetSubtype="0" nodeType="withEffect">
                                  <p:stCondLst>
                                    <p:cond delay="0"/>
                                  </p:stCondLst>
                                  <p:childTnLst>
                                    <p:set>
                                      <p:cBhvr>
                                        <p:cTn id="204" dur="indefinite"/>
                                        <p:tgtEl>
                                          <p:spTgt spid="39"/>
                                        </p:tgtEl>
                                        <p:attrNameLst>
                                          <p:attrName>style.opacity</p:attrName>
                                        </p:attrNameLst>
                                      </p:cBhvr>
                                      <p:to>
                                        <p:strVal val="0.5"/>
                                      </p:to>
                                    </p:set>
                                    <p:animEffect filter="image" prLst="opacity: 0.5">
                                      <p:cBhvr rctx="IE">
                                        <p:cTn id="205" dur="indefinite"/>
                                        <p:tgtEl>
                                          <p:spTgt spid="39"/>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57"/>
                                        </p:tgtEl>
                                        <p:attrNameLst>
                                          <p:attrName>style.visibility</p:attrName>
                                        </p:attrNameLst>
                                      </p:cBhvr>
                                      <p:to>
                                        <p:strVal val="visible"/>
                                      </p:to>
                                    </p:set>
                                    <p:animEffect transition="in" filter="fade">
                                      <p:cBhvr>
                                        <p:cTn id="210" dur="500"/>
                                        <p:tgtEl>
                                          <p:spTgt spid="57"/>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59"/>
                                        </p:tgtEl>
                                        <p:attrNameLst>
                                          <p:attrName>style.visibility</p:attrName>
                                        </p:attrNameLst>
                                      </p:cBhvr>
                                      <p:to>
                                        <p:strVal val="visible"/>
                                      </p:to>
                                    </p:set>
                                    <p:animEffect transition="in" filter="fade">
                                      <p:cBhvr>
                                        <p:cTn id="213" dur="500"/>
                                        <p:tgtEl>
                                          <p:spTgt spid="59"/>
                                        </p:tgtEl>
                                      </p:cBhvr>
                                    </p:animEffect>
                                  </p:childTnLst>
                                </p:cTn>
                              </p:par>
                              <p:par>
                                <p:cTn id="214" presetID="9" presetClass="emph" presetSubtype="0" grpId="2" nodeType="withEffect">
                                  <p:stCondLst>
                                    <p:cond delay="0"/>
                                  </p:stCondLst>
                                  <p:childTnLst>
                                    <p:set>
                                      <p:cBhvr>
                                        <p:cTn id="215" dur="indefinite"/>
                                        <p:tgtEl>
                                          <p:spTgt spid="29"/>
                                        </p:tgtEl>
                                        <p:attrNameLst>
                                          <p:attrName>style.opacity</p:attrName>
                                        </p:attrNameLst>
                                      </p:cBhvr>
                                      <p:to>
                                        <p:strVal val="1"/>
                                      </p:to>
                                    </p:set>
                                    <p:animEffect filter="image" prLst="opacity: 1">
                                      <p:cBhvr rctx="IE">
                                        <p:cTn id="216" dur="indefinite"/>
                                        <p:tgtEl>
                                          <p:spTgt spid="29"/>
                                        </p:tgtEl>
                                      </p:cBhvr>
                                    </p:animEffect>
                                  </p:childTnLst>
                                </p:cTn>
                              </p:par>
                              <p:par>
                                <p:cTn id="217" presetID="9" presetClass="emph" presetSubtype="0" grpId="2" nodeType="withEffect" nodePh="1">
                                  <p:stCondLst>
                                    <p:cond delay="0"/>
                                  </p:stCondLst>
                                  <p:endCondLst>
                                    <p:cond evt="begin" delay="0">
                                      <p:tn val="217"/>
                                    </p:cond>
                                  </p:endCondLst>
                                  <p:childTnLst>
                                    <p:set>
                                      <p:cBhvr>
                                        <p:cTn id="218" dur="indefinite"/>
                                        <p:tgtEl>
                                          <p:spTgt spid="3"/>
                                        </p:tgtEl>
                                        <p:attrNameLst>
                                          <p:attrName>style.opacity</p:attrName>
                                        </p:attrNameLst>
                                      </p:cBhvr>
                                      <p:to>
                                        <p:strVal val="1"/>
                                      </p:to>
                                    </p:set>
                                    <p:animEffect filter="image" prLst="opacity: 1">
                                      <p:cBhvr rctx="IE">
                                        <p:cTn id="219" dur="indefinite"/>
                                        <p:tgtEl>
                                          <p:spTgt spid="3"/>
                                        </p:tgtEl>
                                      </p:cBhvr>
                                    </p:animEffect>
                                  </p:childTnLst>
                                </p:cTn>
                              </p:par>
                              <p:par>
                                <p:cTn id="220" presetID="9" presetClass="emph" presetSubtype="0" grpId="2" nodeType="withEffect">
                                  <p:stCondLst>
                                    <p:cond delay="0"/>
                                  </p:stCondLst>
                                  <p:childTnLst>
                                    <p:set>
                                      <p:cBhvr>
                                        <p:cTn id="221" dur="indefinite"/>
                                        <p:tgtEl>
                                          <p:spTgt spid="12"/>
                                        </p:tgtEl>
                                        <p:attrNameLst>
                                          <p:attrName>style.opacity</p:attrName>
                                        </p:attrNameLst>
                                      </p:cBhvr>
                                      <p:to>
                                        <p:strVal val="1"/>
                                      </p:to>
                                    </p:set>
                                    <p:animEffect filter="image" prLst="opacity: 1">
                                      <p:cBhvr rctx="IE">
                                        <p:cTn id="222" dur="indefinite"/>
                                        <p:tgtEl>
                                          <p:spTgt spid="12"/>
                                        </p:tgtEl>
                                      </p:cBhvr>
                                    </p:animEffect>
                                  </p:childTnLst>
                                </p:cTn>
                              </p:par>
                              <p:par>
                                <p:cTn id="223" presetID="9" presetClass="emph" presetSubtype="0" grpId="2" nodeType="withEffect">
                                  <p:stCondLst>
                                    <p:cond delay="0"/>
                                  </p:stCondLst>
                                  <p:childTnLst>
                                    <p:set>
                                      <p:cBhvr>
                                        <p:cTn id="224" dur="indefinite"/>
                                        <p:tgtEl>
                                          <p:spTgt spid="18"/>
                                        </p:tgtEl>
                                        <p:attrNameLst>
                                          <p:attrName>style.opacity</p:attrName>
                                        </p:attrNameLst>
                                      </p:cBhvr>
                                      <p:to>
                                        <p:strVal val="1"/>
                                      </p:to>
                                    </p:set>
                                    <p:animEffect filter="image" prLst="opacity: 1">
                                      <p:cBhvr rctx="IE">
                                        <p:cTn id="225" dur="indefinite"/>
                                        <p:tgtEl>
                                          <p:spTgt spid="18"/>
                                        </p:tgtEl>
                                      </p:cBhvr>
                                    </p:animEffect>
                                  </p:childTnLst>
                                </p:cTn>
                              </p:par>
                              <p:par>
                                <p:cTn id="226" presetID="9" presetClass="emph" presetSubtype="0" nodeType="withEffect">
                                  <p:stCondLst>
                                    <p:cond delay="0"/>
                                  </p:stCondLst>
                                  <p:childTnLst>
                                    <p:set>
                                      <p:cBhvr>
                                        <p:cTn id="227" dur="indefinite"/>
                                        <p:tgtEl>
                                          <p:spTgt spid="40"/>
                                        </p:tgtEl>
                                        <p:attrNameLst>
                                          <p:attrName>style.opacity</p:attrName>
                                        </p:attrNameLst>
                                      </p:cBhvr>
                                      <p:to>
                                        <p:strVal val="1"/>
                                      </p:to>
                                    </p:set>
                                    <p:animEffect filter="image" prLst="opacity: 1">
                                      <p:cBhvr rctx="IE">
                                        <p:cTn id="228" dur="indefinite"/>
                                        <p:tgtEl>
                                          <p:spTgt spid="40"/>
                                        </p:tgtEl>
                                      </p:cBhvr>
                                    </p:animEffect>
                                  </p:childTnLst>
                                </p:cTn>
                              </p:par>
                              <p:par>
                                <p:cTn id="229" presetID="9" presetClass="emph" presetSubtype="0" nodeType="withEffect">
                                  <p:stCondLst>
                                    <p:cond delay="0"/>
                                  </p:stCondLst>
                                  <p:childTnLst>
                                    <p:set>
                                      <p:cBhvr>
                                        <p:cTn id="230" dur="indefinite"/>
                                        <p:tgtEl>
                                          <p:spTgt spid="43"/>
                                        </p:tgtEl>
                                        <p:attrNameLst>
                                          <p:attrName>style.opacity</p:attrName>
                                        </p:attrNameLst>
                                      </p:cBhvr>
                                      <p:to>
                                        <p:strVal val="1"/>
                                      </p:to>
                                    </p:set>
                                    <p:animEffect filter="image" prLst="opacity: 1">
                                      <p:cBhvr rctx="IE">
                                        <p:cTn id="231" dur="indefinite"/>
                                        <p:tgtEl>
                                          <p:spTgt spid="43"/>
                                        </p:tgtEl>
                                      </p:cBhvr>
                                    </p:animEffect>
                                  </p:childTnLst>
                                </p:cTn>
                              </p:par>
                              <p:par>
                                <p:cTn id="232" presetID="9" presetClass="emph" presetSubtype="0" grpId="2" nodeType="withEffect">
                                  <p:stCondLst>
                                    <p:cond delay="0"/>
                                  </p:stCondLst>
                                  <p:childTnLst>
                                    <p:set>
                                      <p:cBhvr>
                                        <p:cTn id="233" dur="indefinite"/>
                                        <p:tgtEl>
                                          <p:spTgt spid="26"/>
                                        </p:tgtEl>
                                        <p:attrNameLst>
                                          <p:attrName>style.opacity</p:attrName>
                                        </p:attrNameLst>
                                      </p:cBhvr>
                                      <p:to>
                                        <p:strVal val="1"/>
                                      </p:to>
                                    </p:set>
                                    <p:animEffect filter="image" prLst="opacity: 1">
                                      <p:cBhvr rctx="IE">
                                        <p:cTn id="234" dur="indefinite"/>
                                        <p:tgtEl>
                                          <p:spTgt spid="26"/>
                                        </p:tgtEl>
                                      </p:cBhvr>
                                    </p:animEffect>
                                  </p:childTnLst>
                                </p:cTn>
                              </p:par>
                              <p:par>
                                <p:cTn id="235" presetID="9" presetClass="emph" presetSubtype="0" grpId="2" nodeType="withEffect">
                                  <p:stCondLst>
                                    <p:cond delay="0"/>
                                  </p:stCondLst>
                                  <p:childTnLst>
                                    <p:set>
                                      <p:cBhvr>
                                        <p:cTn id="236" dur="indefinite"/>
                                        <p:tgtEl>
                                          <p:spTgt spid="61"/>
                                        </p:tgtEl>
                                        <p:attrNameLst>
                                          <p:attrName>style.opacity</p:attrName>
                                        </p:attrNameLst>
                                      </p:cBhvr>
                                      <p:to>
                                        <p:strVal val="1"/>
                                      </p:to>
                                    </p:set>
                                    <p:animEffect filter="image" prLst="opacity: 1">
                                      <p:cBhvr rctx="IE">
                                        <p:cTn id="237" dur="indefinite"/>
                                        <p:tgtEl>
                                          <p:spTgt spid="61"/>
                                        </p:tgtEl>
                                      </p:cBhvr>
                                    </p:animEffect>
                                  </p:childTnLst>
                                </p:cTn>
                              </p:par>
                              <p:par>
                                <p:cTn id="238" presetID="9" presetClass="emph" presetSubtype="0" nodeType="withEffect">
                                  <p:stCondLst>
                                    <p:cond delay="0"/>
                                  </p:stCondLst>
                                  <p:childTnLst>
                                    <p:set>
                                      <p:cBhvr>
                                        <p:cTn id="239" dur="indefinite"/>
                                        <p:tgtEl>
                                          <p:spTgt spid="45"/>
                                        </p:tgtEl>
                                        <p:attrNameLst>
                                          <p:attrName>style.opacity</p:attrName>
                                        </p:attrNameLst>
                                      </p:cBhvr>
                                      <p:to>
                                        <p:strVal val="1"/>
                                      </p:to>
                                    </p:set>
                                    <p:animEffect filter="image" prLst="opacity: 1">
                                      <p:cBhvr rctx="IE">
                                        <p:cTn id="240" dur="indefinite"/>
                                        <p:tgtEl>
                                          <p:spTgt spid="45"/>
                                        </p:tgtEl>
                                      </p:cBhvr>
                                    </p:animEffect>
                                  </p:childTnLst>
                                </p:cTn>
                              </p:par>
                              <p:par>
                                <p:cTn id="241" presetID="9" presetClass="emph" presetSubtype="0" grpId="2" nodeType="withEffect">
                                  <p:stCondLst>
                                    <p:cond delay="0"/>
                                  </p:stCondLst>
                                  <p:childTnLst>
                                    <p:set>
                                      <p:cBhvr>
                                        <p:cTn id="242" dur="indefinite"/>
                                        <p:tgtEl>
                                          <p:spTgt spid="13"/>
                                        </p:tgtEl>
                                        <p:attrNameLst>
                                          <p:attrName>style.opacity</p:attrName>
                                        </p:attrNameLst>
                                      </p:cBhvr>
                                      <p:to>
                                        <p:strVal val="1"/>
                                      </p:to>
                                    </p:set>
                                    <p:animEffect filter="image" prLst="opacity: 1">
                                      <p:cBhvr rctx="IE">
                                        <p:cTn id="243" dur="indefinite"/>
                                        <p:tgtEl>
                                          <p:spTgt spid="13"/>
                                        </p:tgtEl>
                                      </p:cBhvr>
                                    </p:animEffect>
                                  </p:childTnLst>
                                </p:cTn>
                              </p:par>
                              <p:par>
                                <p:cTn id="244" presetID="9" presetClass="emph" presetSubtype="0" grpId="2" nodeType="withEffect">
                                  <p:stCondLst>
                                    <p:cond delay="0"/>
                                  </p:stCondLst>
                                  <p:childTnLst>
                                    <p:set>
                                      <p:cBhvr>
                                        <p:cTn id="245" dur="indefinite"/>
                                        <p:tgtEl>
                                          <p:spTgt spid="19"/>
                                        </p:tgtEl>
                                        <p:attrNameLst>
                                          <p:attrName>style.opacity</p:attrName>
                                        </p:attrNameLst>
                                      </p:cBhvr>
                                      <p:to>
                                        <p:strVal val="1"/>
                                      </p:to>
                                    </p:set>
                                    <p:animEffect filter="image" prLst="opacity: 1">
                                      <p:cBhvr rctx="IE">
                                        <p:cTn id="246" dur="indefinite"/>
                                        <p:tgtEl>
                                          <p:spTgt spid="19"/>
                                        </p:tgtEl>
                                      </p:cBhvr>
                                    </p:animEffect>
                                  </p:childTnLst>
                                </p:cTn>
                              </p:par>
                              <p:par>
                                <p:cTn id="247" presetID="9" presetClass="emph" presetSubtype="0" grpId="2" nodeType="withEffect">
                                  <p:stCondLst>
                                    <p:cond delay="0"/>
                                  </p:stCondLst>
                                  <p:childTnLst>
                                    <p:set>
                                      <p:cBhvr>
                                        <p:cTn id="248" dur="indefinite"/>
                                        <p:tgtEl>
                                          <p:spTgt spid="21"/>
                                        </p:tgtEl>
                                        <p:attrNameLst>
                                          <p:attrName>style.opacity</p:attrName>
                                        </p:attrNameLst>
                                      </p:cBhvr>
                                      <p:to>
                                        <p:strVal val="1"/>
                                      </p:to>
                                    </p:set>
                                    <p:animEffect filter="image" prLst="opacity: 1">
                                      <p:cBhvr rctx="IE">
                                        <p:cTn id="249" dur="indefinite"/>
                                        <p:tgtEl>
                                          <p:spTgt spid="21"/>
                                        </p:tgtEl>
                                      </p:cBhvr>
                                    </p:animEffect>
                                  </p:childTnLst>
                                </p:cTn>
                              </p:par>
                              <p:par>
                                <p:cTn id="250" presetID="9" presetClass="emph" presetSubtype="0" grpId="2" nodeType="withEffect">
                                  <p:stCondLst>
                                    <p:cond delay="0"/>
                                  </p:stCondLst>
                                  <p:childTnLst>
                                    <p:set>
                                      <p:cBhvr>
                                        <p:cTn id="251" dur="indefinite"/>
                                        <p:tgtEl>
                                          <p:spTgt spid="51"/>
                                        </p:tgtEl>
                                        <p:attrNameLst>
                                          <p:attrName>style.opacity</p:attrName>
                                        </p:attrNameLst>
                                      </p:cBhvr>
                                      <p:to>
                                        <p:strVal val="1"/>
                                      </p:to>
                                    </p:set>
                                    <p:animEffect filter="image" prLst="opacity: 1">
                                      <p:cBhvr rctx="IE">
                                        <p:cTn id="252" dur="indefinite"/>
                                        <p:tgtEl>
                                          <p:spTgt spid="51"/>
                                        </p:tgtEl>
                                      </p:cBhvr>
                                    </p:animEffect>
                                  </p:childTnLst>
                                </p:cTn>
                              </p:par>
                              <p:par>
                                <p:cTn id="253" presetID="9" presetClass="emph" presetSubtype="0" nodeType="withEffect">
                                  <p:stCondLst>
                                    <p:cond delay="0"/>
                                  </p:stCondLst>
                                  <p:childTnLst>
                                    <p:set>
                                      <p:cBhvr>
                                        <p:cTn id="254" dur="indefinite"/>
                                        <p:tgtEl>
                                          <p:spTgt spid="52"/>
                                        </p:tgtEl>
                                        <p:attrNameLst>
                                          <p:attrName>style.opacity</p:attrName>
                                        </p:attrNameLst>
                                      </p:cBhvr>
                                      <p:to>
                                        <p:strVal val="1"/>
                                      </p:to>
                                    </p:set>
                                    <p:animEffect filter="image" prLst="opacity: 1">
                                      <p:cBhvr rctx="IE">
                                        <p:cTn id="255" dur="indefinite"/>
                                        <p:tgtEl>
                                          <p:spTgt spid="52"/>
                                        </p:tgtEl>
                                      </p:cBhvr>
                                    </p:animEffect>
                                  </p:childTnLst>
                                </p:cTn>
                              </p:par>
                              <p:par>
                                <p:cTn id="256" presetID="9" presetClass="emph" presetSubtype="0" nodeType="withEffect">
                                  <p:stCondLst>
                                    <p:cond delay="0"/>
                                  </p:stCondLst>
                                  <p:childTnLst>
                                    <p:set>
                                      <p:cBhvr>
                                        <p:cTn id="257" dur="indefinite"/>
                                        <p:tgtEl>
                                          <p:spTgt spid="54"/>
                                        </p:tgtEl>
                                        <p:attrNameLst>
                                          <p:attrName>style.opacity</p:attrName>
                                        </p:attrNameLst>
                                      </p:cBhvr>
                                      <p:to>
                                        <p:strVal val="1"/>
                                      </p:to>
                                    </p:set>
                                    <p:animEffect filter="image" prLst="opacity: 1">
                                      <p:cBhvr rctx="IE">
                                        <p:cTn id="258" dur="indefinite"/>
                                        <p:tgtEl>
                                          <p:spTgt spid="54"/>
                                        </p:tgtEl>
                                      </p:cBhvr>
                                    </p:animEffect>
                                  </p:childTnLst>
                                </p:cTn>
                              </p:par>
                              <p:par>
                                <p:cTn id="259" presetID="9" presetClass="emph" presetSubtype="0" grpId="2" nodeType="withEffect">
                                  <p:stCondLst>
                                    <p:cond delay="0"/>
                                  </p:stCondLst>
                                  <p:childTnLst>
                                    <p:set>
                                      <p:cBhvr>
                                        <p:cTn id="260" dur="indefinite"/>
                                        <p:tgtEl>
                                          <p:spTgt spid="55"/>
                                        </p:tgtEl>
                                        <p:attrNameLst>
                                          <p:attrName>style.opacity</p:attrName>
                                        </p:attrNameLst>
                                      </p:cBhvr>
                                      <p:to>
                                        <p:strVal val="1"/>
                                      </p:to>
                                    </p:set>
                                    <p:animEffect filter="image" prLst="opacity: 1">
                                      <p:cBhvr rctx="IE">
                                        <p:cTn id="261" dur="indefinite"/>
                                        <p:tgtEl>
                                          <p:spTgt spid="55"/>
                                        </p:tgtEl>
                                      </p:cBhvr>
                                    </p:animEffect>
                                  </p:childTnLst>
                                </p:cTn>
                              </p:par>
                              <p:par>
                                <p:cTn id="262" presetID="9" presetClass="emph" presetSubtype="0" nodeType="withEffect">
                                  <p:stCondLst>
                                    <p:cond delay="0"/>
                                  </p:stCondLst>
                                  <p:childTnLst>
                                    <p:set>
                                      <p:cBhvr>
                                        <p:cTn id="263" dur="indefinite"/>
                                        <p:tgtEl>
                                          <p:spTgt spid="65"/>
                                        </p:tgtEl>
                                        <p:attrNameLst>
                                          <p:attrName>style.opacity</p:attrName>
                                        </p:attrNameLst>
                                      </p:cBhvr>
                                      <p:to>
                                        <p:strVal val="1"/>
                                      </p:to>
                                    </p:set>
                                    <p:animEffect filter="image" prLst="opacity: 1">
                                      <p:cBhvr rctx="IE">
                                        <p:cTn id="264" dur="indefinite"/>
                                        <p:tgtEl>
                                          <p:spTgt spid="65"/>
                                        </p:tgtEl>
                                      </p:cBhvr>
                                    </p:animEffect>
                                  </p:childTnLst>
                                </p:cTn>
                              </p:par>
                              <p:par>
                                <p:cTn id="265" presetID="9" presetClass="emph" presetSubtype="0" nodeType="withEffect">
                                  <p:stCondLst>
                                    <p:cond delay="0"/>
                                  </p:stCondLst>
                                  <p:childTnLst>
                                    <p:set>
                                      <p:cBhvr>
                                        <p:cTn id="266" dur="indefinite"/>
                                        <p:tgtEl>
                                          <p:spTgt spid="83"/>
                                        </p:tgtEl>
                                        <p:attrNameLst>
                                          <p:attrName>style.opacity</p:attrName>
                                        </p:attrNameLst>
                                      </p:cBhvr>
                                      <p:to>
                                        <p:strVal val="1"/>
                                      </p:to>
                                    </p:set>
                                    <p:animEffect filter="image" prLst="opacity: 1">
                                      <p:cBhvr rctx="IE">
                                        <p:cTn id="267" dur="indefinite"/>
                                        <p:tgtEl>
                                          <p:spTgt spid="83"/>
                                        </p:tgtEl>
                                      </p:cBhvr>
                                    </p:animEffect>
                                  </p:childTnLst>
                                </p:cTn>
                              </p:par>
                              <p:par>
                                <p:cTn id="268" presetID="9" presetClass="emph" presetSubtype="0" grpId="2" nodeType="withEffect">
                                  <p:stCondLst>
                                    <p:cond delay="0"/>
                                  </p:stCondLst>
                                  <p:childTnLst>
                                    <p:set>
                                      <p:cBhvr>
                                        <p:cTn id="269" dur="indefinite"/>
                                        <p:tgtEl>
                                          <p:spTgt spid="84"/>
                                        </p:tgtEl>
                                        <p:attrNameLst>
                                          <p:attrName>style.opacity</p:attrName>
                                        </p:attrNameLst>
                                      </p:cBhvr>
                                      <p:to>
                                        <p:strVal val="1"/>
                                      </p:to>
                                    </p:set>
                                    <p:animEffect filter="image" prLst="opacity: 1">
                                      <p:cBhvr rctx="IE">
                                        <p:cTn id="270" dur="indefinite"/>
                                        <p:tgtEl>
                                          <p:spTgt spid="84"/>
                                        </p:tgtEl>
                                      </p:cBhvr>
                                    </p:animEffect>
                                  </p:childTnLst>
                                </p:cTn>
                              </p:par>
                              <p:par>
                                <p:cTn id="271" presetID="9" presetClass="emph" presetSubtype="0" grpId="2" nodeType="withEffect">
                                  <p:stCondLst>
                                    <p:cond delay="0"/>
                                  </p:stCondLst>
                                  <p:childTnLst>
                                    <p:set>
                                      <p:cBhvr>
                                        <p:cTn id="272" dur="indefinite"/>
                                        <p:tgtEl>
                                          <p:spTgt spid="30"/>
                                        </p:tgtEl>
                                        <p:attrNameLst>
                                          <p:attrName>style.opacity</p:attrName>
                                        </p:attrNameLst>
                                      </p:cBhvr>
                                      <p:to>
                                        <p:strVal val="1"/>
                                      </p:to>
                                    </p:set>
                                    <p:animEffect filter="image" prLst="opacity: 1">
                                      <p:cBhvr rctx="IE">
                                        <p:cTn id="273" dur="indefinite"/>
                                        <p:tgtEl>
                                          <p:spTgt spid="30"/>
                                        </p:tgtEl>
                                      </p:cBhvr>
                                    </p:animEffect>
                                  </p:childTnLst>
                                </p:cTn>
                              </p:par>
                              <p:par>
                                <p:cTn id="274" presetID="9" presetClass="emph" presetSubtype="0" grpId="2" nodeType="withEffect" nodePh="1">
                                  <p:stCondLst>
                                    <p:cond delay="0"/>
                                  </p:stCondLst>
                                  <p:endCondLst>
                                    <p:cond evt="begin" delay="0">
                                      <p:tn val="274"/>
                                    </p:cond>
                                  </p:endCondLst>
                                  <p:childTnLst>
                                    <p:set>
                                      <p:cBhvr>
                                        <p:cTn id="275" dur="indefinite"/>
                                        <p:tgtEl>
                                          <p:spTgt spid="10"/>
                                        </p:tgtEl>
                                        <p:attrNameLst>
                                          <p:attrName>style.opacity</p:attrName>
                                        </p:attrNameLst>
                                      </p:cBhvr>
                                      <p:to>
                                        <p:strVal val="1"/>
                                      </p:to>
                                    </p:set>
                                    <p:animEffect filter="image" prLst="opacity: 1">
                                      <p:cBhvr rctx="IE">
                                        <p:cTn id="276" dur="indefinite"/>
                                        <p:tgtEl>
                                          <p:spTgt spid="10"/>
                                        </p:tgtEl>
                                      </p:cBhvr>
                                    </p:animEffect>
                                  </p:childTnLst>
                                </p:cTn>
                              </p:par>
                              <p:par>
                                <p:cTn id="277" presetID="9" presetClass="emph" presetSubtype="0" grpId="2" nodeType="withEffect">
                                  <p:stCondLst>
                                    <p:cond delay="0"/>
                                  </p:stCondLst>
                                  <p:childTnLst>
                                    <p:set>
                                      <p:cBhvr>
                                        <p:cTn id="278" dur="indefinite"/>
                                        <p:tgtEl>
                                          <p:spTgt spid="14"/>
                                        </p:tgtEl>
                                        <p:attrNameLst>
                                          <p:attrName>style.opacity</p:attrName>
                                        </p:attrNameLst>
                                      </p:cBhvr>
                                      <p:to>
                                        <p:strVal val="1"/>
                                      </p:to>
                                    </p:set>
                                    <p:animEffect filter="image" prLst="opacity: 1">
                                      <p:cBhvr rctx="IE">
                                        <p:cTn id="279" dur="indefinite"/>
                                        <p:tgtEl>
                                          <p:spTgt spid="14"/>
                                        </p:tgtEl>
                                      </p:cBhvr>
                                    </p:animEffect>
                                  </p:childTnLst>
                                </p:cTn>
                              </p:par>
                              <p:par>
                                <p:cTn id="280" presetID="9" presetClass="emph" presetSubtype="0" nodeType="withEffect">
                                  <p:stCondLst>
                                    <p:cond delay="0"/>
                                  </p:stCondLst>
                                  <p:childTnLst>
                                    <p:set>
                                      <p:cBhvr>
                                        <p:cTn id="281" dur="indefinite"/>
                                        <p:tgtEl>
                                          <p:spTgt spid="41"/>
                                        </p:tgtEl>
                                        <p:attrNameLst>
                                          <p:attrName>style.opacity</p:attrName>
                                        </p:attrNameLst>
                                      </p:cBhvr>
                                      <p:to>
                                        <p:strVal val="1"/>
                                      </p:to>
                                    </p:set>
                                    <p:animEffect filter="image" prLst="opacity: 1">
                                      <p:cBhvr rctx="IE">
                                        <p:cTn id="282" dur="indefinite"/>
                                        <p:tgtEl>
                                          <p:spTgt spid="41"/>
                                        </p:tgtEl>
                                      </p:cBhvr>
                                    </p:animEffect>
                                  </p:childTnLst>
                                </p:cTn>
                              </p:par>
                              <p:par>
                                <p:cTn id="283" presetID="9" presetClass="emph" presetSubtype="0" nodeType="withEffect">
                                  <p:stCondLst>
                                    <p:cond delay="0"/>
                                  </p:stCondLst>
                                  <p:childTnLst>
                                    <p:set>
                                      <p:cBhvr>
                                        <p:cTn id="284" dur="indefinite"/>
                                        <p:tgtEl>
                                          <p:spTgt spid="42"/>
                                        </p:tgtEl>
                                        <p:attrNameLst>
                                          <p:attrName>style.opacity</p:attrName>
                                        </p:attrNameLst>
                                      </p:cBhvr>
                                      <p:to>
                                        <p:strVal val="1"/>
                                      </p:to>
                                    </p:set>
                                    <p:animEffect filter="image" prLst="opacity: 1">
                                      <p:cBhvr rctx="IE">
                                        <p:cTn id="285" dur="indefinite"/>
                                        <p:tgtEl>
                                          <p:spTgt spid="42"/>
                                        </p:tgtEl>
                                      </p:cBhvr>
                                    </p:animEffect>
                                  </p:childTnLst>
                                </p:cTn>
                              </p:par>
                              <p:par>
                                <p:cTn id="286" presetID="9" presetClass="emph" presetSubtype="0" grpId="2" nodeType="withEffect">
                                  <p:stCondLst>
                                    <p:cond delay="0"/>
                                  </p:stCondLst>
                                  <p:childTnLst>
                                    <p:set>
                                      <p:cBhvr>
                                        <p:cTn id="287" dur="indefinite"/>
                                        <p:tgtEl>
                                          <p:spTgt spid="15"/>
                                        </p:tgtEl>
                                        <p:attrNameLst>
                                          <p:attrName>style.opacity</p:attrName>
                                        </p:attrNameLst>
                                      </p:cBhvr>
                                      <p:to>
                                        <p:strVal val="1"/>
                                      </p:to>
                                    </p:set>
                                    <p:animEffect filter="image" prLst="opacity: 1">
                                      <p:cBhvr rctx="IE">
                                        <p:cTn id="288" dur="indefinite"/>
                                        <p:tgtEl>
                                          <p:spTgt spid="15"/>
                                        </p:tgtEl>
                                      </p:cBhvr>
                                    </p:animEffect>
                                  </p:childTnLst>
                                </p:cTn>
                              </p:par>
                              <p:par>
                                <p:cTn id="289" presetID="9" presetClass="emph" presetSubtype="0" grpId="2" nodeType="withEffect">
                                  <p:stCondLst>
                                    <p:cond delay="0"/>
                                  </p:stCondLst>
                                  <p:childTnLst>
                                    <p:set>
                                      <p:cBhvr>
                                        <p:cTn id="290" dur="indefinite"/>
                                        <p:tgtEl>
                                          <p:spTgt spid="27"/>
                                        </p:tgtEl>
                                        <p:attrNameLst>
                                          <p:attrName>style.opacity</p:attrName>
                                        </p:attrNameLst>
                                      </p:cBhvr>
                                      <p:to>
                                        <p:strVal val="1"/>
                                      </p:to>
                                    </p:set>
                                    <p:animEffect filter="image" prLst="opacity: 1">
                                      <p:cBhvr rctx="IE">
                                        <p:cTn id="291" dur="indefinite"/>
                                        <p:tgtEl>
                                          <p:spTgt spid="27"/>
                                        </p:tgtEl>
                                      </p:cBhvr>
                                    </p:animEffect>
                                  </p:childTnLst>
                                </p:cTn>
                              </p:par>
                              <p:par>
                                <p:cTn id="292" presetID="9" presetClass="emph" presetSubtype="0" grpId="2" nodeType="withEffect">
                                  <p:stCondLst>
                                    <p:cond delay="0"/>
                                  </p:stCondLst>
                                  <p:childTnLst>
                                    <p:set>
                                      <p:cBhvr>
                                        <p:cTn id="293" dur="indefinite"/>
                                        <p:tgtEl>
                                          <p:spTgt spid="4"/>
                                        </p:tgtEl>
                                        <p:attrNameLst>
                                          <p:attrName>style.opacity</p:attrName>
                                        </p:attrNameLst>
                                      </p:cBhvr>
                                      <p:to>
                                        <p:strVal val="1"/>
                                      </p:to>
                                    </p:set>
                                    <p:animEffect filter="image" prLst="opacity: 1">
                                      <p:cBhvr rctx="IE">
                                        <p:cTn id="294" dur="indefinite"/>
                                        <p:tgtEl>
                                          <p:spTgt spid="4"/>
                                        </p:tgtEl>
                                      </p:cBhvr>
                                    </p:animEffect>
                                  </p:childTnLst>
                                </p:cTn>
                              </p:par>
                              <p:par>
                                <p:cTn id="295" presetID="9" presetClass="emph" presetSubtype="0" nodeType="withEffect">
                                  <p:stCondLst>
                                    <p:cond delay="0"/>
                                  </p:stCondLst>
                                  <p:childTnLst>
                                    <p:set>
                                      <p:cBhvr>
                                        <p:cTn id="296" dur="indefinite"/>
                                        <p:tgtEl>
                                          <p:spTgt spid="39"/>
                                        </p:tgtEl>
                                        <p:attrNameLst>
                                          <p:attrName>style.opacity</p:attrName>
                                        </p:attrNameLst>
                                      </p:cBhvr>
                                      <p:to>
                                        <p:strVal val="1"/>
                                      </p:to>
                                    </p:set>
                                    <p:animEffect filter="image" prLst="opacity: 1">
                                      <p:cBhvr rctx="IE">
                                        <p:cTn id="297" dur="indefinite"/>
                                        <p:tgtEl>
                                          <p:spTgt spid="39"/>
                                        </p:tgtEl>
                                      </p:cBhvr>
                                    </p:animEffect>
                                  </p:childTnLst>
                                </p:cTn>
                              </p:par>
                            </p:childTnLst>
                          </p:cTn>
                        </p:par>
                      </p:childTnLst>
                    </p:cTn>
                  </p:par>
                  <p:par>
                    <p:cTn id="298" fill="hold">
                      <p:stCondLst>
                        <p:cond delay="indefinite"/>
                      </p:stCondLst>
                      <p:childTnLst>
                        <p:par>
                          <p:cTn id="299" fill="hold">
                            <p:stCondLst>
                              <p:cond delay="0"/>
                            </p:stCondLst>
                            <p:childTnLst>
                              <p:par>
                                <p:cTn id="300" presetID="10" presetClass="entr" presetSubtype="0" fill="hold" nodeType="clickEffect">
                                  <p:stCondLst>
                                    <p:cond delay="0"/>
                                  </p:stCondLst>
                                  <p:childTnLst>
                                    <p:set>
                                      <p:cBhvr>
                                        <p:cTn id="301" dur="1" fill="hold">
                                          <p:stCondLst>
                                            <p:cond delay="0"/>
                                          </p:stCondLst>
                                        </p:cTn>
                                        <p:tgtEl>
                                          <p:spTgt spid="9"/>
                                        </p:tgtEl>
                                        <p:attrNameLst>
                                          <p:attrName>style.visibility</p:attrName>
                                        </p:attrNameLst>
                                      </p:cBhvr>
                                      <p:to>
                                        <p:strVal val="visible"/>
                                      </p:to>
                                    </p:set>
                                    <p:animEffect transition="in" filter="fade">
                                      <p:cBhvr>
                                        <p:cTn id="302" dur="500"/>
                                        <p:tgtEl>
                                          <p:spTgt spid="9"/>
                                        </p:tgtEl>
                                      </p:cBhvr>
                                    </p:animEffect>
                                  </p:childTnLst>
                                </p:cTn>
                              </p:par>
                              <p:par>
                                <p:cTn id="303" presetID="10" presetClass="entr" presetSubtype="0" fill="hold" nodeType="withEffect">
                                  <p:stCondLst>
                                    <p:cond delay="0"/>
                                  </p:stCondLst>
                                  <p:childTnLst>
                                    <p:set>
                                      <p:cBhvr>
                                        <p:cTn id="304" dur="1" fill="hold">
                                          <p:stCondLst>
                                            <p:cond delay="0"/>
                                          </p:stCondLst>
                                        </p:cTn>
                                        <p:tgtEl>
                                          <p:spTgt spid="62"/>
                                        </p:tgtEl>
                                        <p:attrNameLst>
                                          <p:attrName>style.visibility</p:attrName>
                                        </p:attrNameLst>
                                      </p:cBhvr>
                                      <p:to>
                                        <p:strVal val="visible"/>
                                      </p:to>
                                    </p:set>
                                    <p:animEffect transition="in" filter="fade">
                                      <p:cBhvr>
                                        <p:cTn id="30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9" grpId="2"/>
      <p:bldP spid="30" grpId="0"/>
      <p:bldP spid="30" grpId="1"/>
      <p:bldP spid="30" grpId="2"/>
      <p:bldP spid="3" grpId="0"/>
      <p:bldP spid="3" grpId="1"/>
      <p:bldP spid="3" grpId="2"/>
      <p:bldP spid="12" grpId="0" animBg="1"/>
      <p:bldP spid="12" grpId="1" animBg="1"/>
      <p:bldP spid="12" grpId="2" animBg="1"/>
      <p:bldP spid="18" grpId="0" animBg="1"/>
      <p:bldP spid="18" grpId="1" animBg="1"/>
      <p:bldP spid="18" grpId="2" animBg="1"/>
      <p:bldP spid="10" grpId="0"/>
      <p:bldP spid="10" grpId="1"/>
      <p:bldP spid="10" grpId="2"/>
      <p:bldP spid="14" grpId="0" animBg="1"/>
      <p:bldP spid="14" grpId="1" animBg="1"/>
      <p:bldP spid="14" grpId="2" animBg="1"/>
      <p:bldP spid="15" grpId="0" animBg="1"/>
      <p:bldP spid="15" grpId="1" animBg="1"/>
      <p:bldP spid="15" grpId="2" animBg="1"/>
      <p:bldP spid="27" grpId="0"/>
      <p:bldP spid="27" grpId="1"/>
      <p:bldP spid="27" grpId="2"/>
      <p:bldP spid="4" grpId="0"/>
      <p:bldP spid="4" grpId="1"/>
      <p:bldP spid="4" grpId="2"/>
      <p:bldP spid="26" grpId="0"/>
      <p:bldP spid="26" grpId="1"/>
      <p:bldP spid="26" grpId="2"/>
      <p:bldP spid="61" grpId="0"/>
      <p:bldP spid="61" grpId="1"/>
      <p:bldP spid="61" grpId="2"/>
      <p:bldP spid="71" grpId="0"/>
      <p:bldP spid="75" grpId="0"/>
      <p:bldP spid="78" grpId="0"/>
      <p:bldP spid="66" grpId="0" animBg="1"/>
      <p:bldP spid="76" grpId="0"/>
      <p:bldP spid="77" grpId="0" animBg="1"/>
      <p:bldP spid="57" grpId="0" animBg="1"/>
      <p:bldP spid="59" grpId="0"/>
      <p:bldP spid="13" grpId="0"/>
      <p:bldP spid="13" grpId="1"/>
      <p:bldP spid="13" grpId="2"/>
      <p:bldP spid="19" grpId="0"/>
      <p:bldP spid="19" grpId="1"/>
      <p:bldP spid="19" grpId="2"/>
      <p:bldP spid="21" grpId="0"/>
      <p:bldP spid="21" grpId="1"/>
      <p:bldP spid="21" grpId="2"/>
      <p:bldP spid="51" grpId="0" animBg="1"/>
      <p:bldP spid="51" grpId="1" animBg="1"/>
      <p:bldP spid="51" grpId="2" animBg="1"/>
      <p:bldP spid="55" grpId="0" animBg="1"/>
      <p:bldP spid="55" grpId="1" animBg="1"/>
      <p:bldP spid="55" grpId="2" animBg="1"/>
      <p:bldP spid="84" grpId="0" animBg="1"/>
      <p:bldP spid="84" grpId="1" animBg="1"/>
      <p:bldP spid="84"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Free photos of Field">
            <a:extLst>
              <a:ext uri="{FF2B5EF4-FFF2-40B4-BE49-F238E27FC236}">
                <a16:creationId xmlns:a16="http://schemas.microsoft.com/office/drawing/2014/main" id="{C656381A-1ECA-9150-57F5-1BE3C0CDEE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8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CC88322A-0782-FE1E-BB5A-9CDACE6E9975}"/>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solidFill>
                  <a:schemeClr val="tx1"/>
                </a:solidFill>
                <a:latin typeface="+mj-lt"/>
                <a:cs typeface="+mj-cs"/>
              </a:rPr>
              <a:t>Recent releases</a:t>
            </a:r>
          </a:p>
        </p:txBody>
      </p:sp>
      <p:sp>
        <p:nvSpPr>
          <p:cNvPr id="7" name="Text Placeholder 6">
            <a:extLst>
              <a:ext uri="{FF2B5EF4-FFF2-40B4-BE49-F238E27FC236}">
                <a16:creationId xmlns:a16="http://schemas.microsoft.com/office/drawing/2014/main" id="{35BB59D8-6C19-651C-3893-416E3B556252}"/>
              </a:ext>
            </a:extLst>
          </p:cNvPr>
          <p:cNvSpPr>
            <a:spLocks noGrp="1"/>
          </p:cNvSpPr>
          <p:nvPr>
            <p:ph type="body" idx="1"/>
          </p:nvPr>
        </p:nvSpPr>
        <p:spPr>
          <a:xfrm>
            <a:off x="7782910" y="5242675"/>
            <a:ext cx="4330262" cy="683284"/>
          </a:xfrm>
        </p:spPr>
        <p:txBody>
          <a:bodyPr vert="horz" lIns="91440" tIns="45720" rIns="91440" bIns="45720" rtlCol="0">
            <a:normAutofit/>
          </a:bodyPr>
          <a:lstStyle/>
          <a:p>
            <a:pPr algn="ctr">
              <a:lnSpc>
                <a:spcPct val="90000"/>
              </a:lnSpc>
            </a:pPr>
            <a:endParaRPr lang="en-US" sz="2000">
              <a:solidFill>
                <a:schemeClr val="tx1"/>
              </a:solidFill>
              <a:latin typeface="+mn-lt"/>
              <a:cs typeface="+mn-cs"/>
            </a:endParaRPr>
          </a:p>
        </p:txBody>
      </p:sp>
    </p:spTree>
    <p:extLst>
      <p:ext uri="{BB962C8B-B14F-4D97-AF65-F5344CB8AC3E}">
        <p14:creationId xmlns:p14="http://schemas.microsoft.com/office/powerpoint/2010/main" val="97532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9B86-6CD7-821B-521C-DF496EA40863}"/>
              </a:ext>
            </a:extLst>
          </p:cNvPr>
          <p:cNvSpPr>
            <a:spLocks noGrp="1"/>
          </p:cNvSpPr>
          <p:nvPr>
            <p:ph type="title"/>
          </p:nvPr>
        </p:nvSpPr>
        <p:spPr>
          <a:xfrm>
            <a:off x="630936" y="640080"/>
            <a:ext cx="4818888" cy="1481328"/>
          </a:xfrm>
        </p:spPr>
        <p:txBody>
          <a:bodyPr vert="horz" lIns="91440" tIns="45720" rIns="91440" bIns="45720" rtlCol="0" anchor="b">
            <a:noAutofit/>
          </a:bodyPr>
          <a:lstStyle/>
          <a:p>
            <a:r>
              <a:rPr lang="en-US" sz="4000" dirty="0" err="1">
                <a:solidFill>
                  <a:schemeClr val="tx1"/>
                </a:solidFill>
                <a:latin typeface="+mj-lt"/>
                <a:cs typeface="+mj-cs"/>
              </a:rPr>
              <a:t>P</a:t>
            </a:r>
            <a:r>
              <a:rPr lang="en-US" sz="4000" kern="1200" dirty="0" err="1">
                <a:solidFill>
                  <a:schemeClr val="tx1"/>
                </a:solidFill>
                <a:latin typeface="+mj-lt"/>
                <a:ea typeface="+mj-ea"/>
                <a:cs typeface="+mj-cs"/>
              </a:rPr>
              <a:t>asswordless</a:t>
            </a:r>
            <a:r>
              <a:rPr lang="en-US" sz="4000" kern="1200" dirty="0">
                <a:solidFill>
                  <a:schemeClr val="tx1"/>
                </a:solidFill>
                <a:latin typeface="+mj-lt"/>
                <a:ea typeface="+mj-ea"/>
                <a:cs typeface="+mj-cs"/>
              </a:rPr>
              <a:t> connections for JMS clients (GA)</a:t>
            </a:r>
          </a:p>
        </p:txBody>
      </p:sp>
      <p:sp>
        <p:nvSpPr>
          <p:cNvPr id="4" name="Content Placeholder 3">
            <a:extLst>
              <a:ext uri="{FF2B5EF4-FFF2-40B4-BE49-F238E27FC236}">
                <a16:creationId xmlns:a16="http://schemas.microsoft.com/office/drawing/2014/main" id="{73955C53-F725-9511-2F4F-6931FD5ACE9A}"/>
              </a:ext>
            </a:extLst>
          </p:cNvPr>
          <p:cNvSpPr>
            <a:spLocks noGrp="1"/>
          </p:cNvSpPr>
          <p:nvPr>
            <p:ph sz="half" idx="1"/>
          </p:nvPr>
        </p:nvSpPr>
        <p:spPr>
          <a:xfrm>
            <a:off x="630936" y="2660904"/>
            <a:ext cx="4818888" cy="3547872"/>
          </a:xfrm>
        </p:spPr>
        <p:txBody>
          <a:bodyPr vert="horz" lIns="91440" tIns="45720" rIns="91440" bIns="45720" rtlCol="0" anchor="t">
            <a:normAutofit/>
          </a:bodyPr>
          <a:lstStyle/>
          <a:p>
            <a:pPr>
              <a:lnSpc>
                <a:spcPct val="90000"/>
              </a:lnSpc>
            </a:pPr>
            <a:r>
              <a:rPr lang="en-US" sz="2200" dirty="0">
                <a:solidFill>
                  <a:schemeClr val="tx1"/>
                </a:solidFill>
                <a:latin typeface="+mn-lt"/>
                <a:cs typeface="+mn-cs"/>
              </a:rPr>
              <a:t>Authenticate using AAD for JMS 2.0</a:t>
            </a:r>
          </a:p>
          <a:p>
            <a:pPr>
              <a:lnSpc>
                <a:spcPct val="90000"/>
              </a:lnSpc>
            </a:pPr>
            <a:r>
              <a:rPr lang="en-US" sz="2200" dirty="0">
                <a:solidFill>
                  <a:schemeClr val="tx1"/>
                </a:solidFill>
                <a:latin typeface="+mn-lt"/>
                <a:cs typeface="+mn-cs"/>
              </a:rPr>
              <a:t>Use service principals, system-, or user-assigned managed identities</a:t>
            </a:r>
          </a:p>
          <a:p>
            <a:pPr>
              <a:lnSpc>
                <a:spcPct val="90000"/>
              </a:lnSpc>
            </a:pPr>
            <a:r>
              <a:rPr lang="en-US" sz="2200" dirty="0">
                <a:solidFill>
                  <a:schemeClr val="tx1"/>
                </a:solidFill>
                <a:latin typeface="+mn-lt"/>
                <a:cs typeface="+mn-cs"/>
              </a:rPr>
              <a:t>Package available on </a:t>
            </a:r>
            <a:r>
              <a:rPr lang="en-US" sz="2200" dirty="0">
                <a:solidFill>
                  <a:schemeClr val="tx1"/>
                </a:solidFill>
                <a:latin typeface="+mn-lt"/>
                <a:cs typeface="+mn-cs"/>
                <a:hlinkClick r:id="rId3"/>
              </a:rPr>
              <a:t>Maven</a:t>
            </a:r>
            <a:r>
              <a:rPr lang="en-US" sz="2200" dirty="0">
                <a:solidFill>
                  <a:schemeClr val="tx1"/>
                </a:solidFill>
                <a:latin typeface="+mn-lt"/>
                <a:cs typeface="+mn-cs"/>
              </a:rPr>
              <a:t> (azure-</a:t>
            </a:r>
            <a:r>
              <a:rPr lang="en-US" sz="2200" dirty="0" err="1">
                <a:solidFill>
                  <a:schemeClr val="tx1"/>
                </a:solidFill>
                <a:latin typeface="+mn-lt"/>
                <a:cs typeface="+mn-cs"/>
              </a:rPr>
              <a:t>servicebus</a:t>
            </a:r>
            <a:r>
              <a:rPr lang="en-US" sz="2200" dirty="0">
                <a:solidFill>
                  <a:schemeClr val="tx1"/>
                </a:solidFill>
                <a:latin typeface="+mn-lt"/>
                <a:cs typeface="+mn-cs"/>
              </a:rPr>
              <a:t>-</a:t>
            </a:r>
            <a:r>
              <a:rPr lang="en-US" sz="2200" dirty="0" err="1">
                <a:solidFill>
                  <a:schemeClr val="tx1"/>
                </a:solidFill>
                <a:latin typeface="+mn-lt"/>
                <a:cs typeface="+mn-cs"/>
              </a:rPr>
              <a:t>jms</a:t>
            </a:r>
            <a:r>
              <a:rPr lang="en-US" sz="2200" dirty="0">
                <a:solidFill>
                  <a:schemeClr val="tx1"/>
                </a:solidFill>
                <a:latin typeface="+mn-lt"/>
                <a:cs typeface="+mn-cs"/>
              </a:rPr>
              <a:t> – 1.0.0)</a:t>
            </a:r>
          </a:p>
        </p:txBody>
      </p:sp>
      <p:pic>
        <p:nvPicPr>
          <p:cNvPr id="7" name="Picture 6">
            <a:extLst>
              <a:ext uri="{FF2B5EF4-FFF2-40B4-BE49-F238E27FC236}">
                <a16:creationId xmlns:a16="http://schemas.microsoft.com/office/drawing/2014/main" id="{F7672D96-4BAA-77F5-256A-DB4CFA259D53}"/>
              </a:ext>
            </a:extLst>
          </p:cNvPr>
          <p:cNvPicPr>
            <a:picLocks noChangeAspect="1"/>
          </p:cNvPicPr>
          <p:nvPr/>
        </p:nvPicPr>
        <p:blipFill>
          <a:blip r:embed="rId4"/>
          <a:stretch>
            <a:fillRect/>
          </a:stretch>
        </p:blipFill>
        <p:spPr>
          <a:xfrm>
            <a:off x="5377398" y="2304288"/>
            <a:ext cx="6887029" cy="2981830"/>
          </a:xfrm>
          <a:prstGeom prst="rect">
            <a:avLst/>
          </a:prstGeom>
        </p:spPr>
      </p:pic>
    </p:spTree>
    <p:extLst>
      <p:ext uri="{BB962C8B-B14F-4D97-AF65-F5344CB8AC3E}">
        <p14:creationId xmlns:p14="http://schemas.microsoft.com/office/powerpoint/2010/main" val="291397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9" presetClass="emph" presetSubtype="0" grpId="0" nodeType="withEffect">
                                  <p:stCondLst>
                                    <p:cond delay="0"/>
                                  </p:stCondLst>
                                  <p:childTnLst>
                                    <p:set>
                                      <p:cBhvr>
                                        <p:cTn id="17" dur="indefinite"/>
                                        <p:tgtEl>
                                          <p:spTgt spid="4">
                                            <p:txEl>
                                              <p:pRg st="0" end="0"/>
                                            </p:txEl>
                                          </p:spTgt>
                                        </p:tgtEl>
                                        <p:attrNameLst>
                                          <p:attrName>style.opacity</p:attrName>
                                        </p:attrNameLst>
                                      </p:cBhvr>
                                      <p:to>
                                        <p:strVal val="0.25"/>
                                      </p:to>
                                    </p:set>
                                    <p:animEffect filter="image" prLst="opacity: 0.25">
                                      <p:cBhvr rctx="IE">
                                        <p:cTn id="18" dur="indefinite"/>
                                        <p:tgtEl>
                                          <p:spTgt spid="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9" presetClass="emph" presetSubtype="0" grpId="0" nodeType="withEffect">
                                  <p:stCondLst>
                                    <p:cond delay="0"/>
                                  </p:stCondLst>
                                  <p:childTnLst>
                                    <p:set>
                                      <p:cBhvr>
                                        <p:cTn id="25" dur="indefinite"/>
                                        <p:tgtEl>
                                          <p:spTgt spid="4">
                                            <p:txEl>
                                              <p:pRg st="1" end="1"/>
                                            </p:txEl>
                                          </p:spTgt>
                                        </p:tgtEl>
                                        <p:attrNameLst>
                                          <p:attrName>style.opacity</p:attrName>
                                        </p:attrNameLst>
                                      </p:cBhvr>
                                      <p:to>
                                        <p:strVal val="0.25"/>
                                      </p:to>
                                    </p:set>
                                    <p:animEffect filter="image" prLst="opacity: 0.25">
                                      <p:cBhvr rctx="IE">
                                        <p:cTn id="26" dur="indefinite"/>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11347</TotalTime>
  <Words>3863</Words>
  <Application>Microsoft Office PowerPoint</Application>
  <PresentationFormat>Widescreen</PresentationFormat>
  <Paragraphs>411</Paragraphs>
  <Slides>25</Slides>
  <Notes>16</Notes>
  <HiddenSlides>1</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25</vt:i4>
      </vt:variant>
    </vt:vector>
  </HeadingPairs>
  <TitlesOfParts>
    <vt:vector size="41" baseType="lpstr">
      <vt:lpstr>@Yu Gothic UI Semilight</vt:lpstr>
      <vt:lpstr>-apple-system</vt:lpstr>
      <vt:lpstr>Arial</vt:lpstr>
      <vt:lpstr>Arial Narrow</vt:lpstr>
      <vt:lpstr>Calibri</vt:lpstr>
      <vt:lpstr>Calibri Light</vt:lpstr>
      <vt:lpstr>Community</vt:lpstr>
      <vt:lpstr>Consolas</vt:lpstr>
      <vt:lpstr>Courier New</vt:lpstr>
      <vt:lpstr>Lato</vt:lpstr>
      <vt:lpstr>Montserrat</vt:lpstr>
      <vt:lpstr>Segoe UI</vt:lpstr>
      <vt:lpstr>Segoe UI Semibold</vt:lpstr>
      <vt:lpstr>2_Office Theme</vt:lpstr>
      <vt:lpstr>Office Theme</vt:lpstr>
      <vt:lpstr>1_Office Theme</vt:lpstr>
      <vt:lpstr>The latest and greatest from Azure Service Bus</vt:lpstr>
      <vt:lpstr>Speaker Bio</vt:lpstr>
      <vt:lpstr>What to expect?</vt:lpstr>
      <vt:lpstr>Azure Service Bus</vt:lpstr>
      <vt:lpstr>What is Azure Service Bus?</vt:lpstr>
      <vt:lpstr>Messaging your way</vt:lpstr>
      <vt:lpstr>Azure Messaging Platform</vt:lpstr>
      <vt:lpstr>Recent releases</vt:lpstr>
      <vt:lpstr>Passwordless connections for JMS clients (GA)</vt:lpstr>
      <vt:lpstr>Scaling partitions &amp; Local Store  (Public Preview)</vt:lpstr>
      <vt:lpstr>Coming soon</vt:lpstr>
      <vt:lpstr>Currently in development</vt:lpstr>
      <vt:lpstr>Durable terminus</vt:lpstr>
      <vt:lpstr>Geo data replication</vt:lpstr>
      <vt:lpstr>Peek message by state</vt:lpstr>
      <vt:lpstr>DLQ batch delete</vt:lpstr>
      <vt:lpstr>Roadmap</vt:lpstr>
      <vt:lpstr>Still in early phase!</vt:lpstr>
      <vt:lpstr>Subscription metrics</vt:lpstr>
      <vt:lpstr>Delayed Abandon</vt:lpstr>
      <vt:lpstr>Local emulator</vt:lpstr>
      <vt:lpstr>Local emulator</vt:lpstr>
      <vt:lpstr>Almost done…</vt:lpstr>
      <vt:lpstr>Takeaways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 Bus</dc:title>
  <dc:creator>Eldert Grootenboer</dc:creator>
  <cp:lastModifiedBy>eldert@eldert.net</cp:lastModifiedBy>
  <cp:revision>1</cp:revision>
  <dcterms:created xsi:type="dcterms:W3CDTF">2022-05-27T16:33:52Z</dcterms:created>
  <dcterms:modified xsi:type="dcterms:W3CDTF">2023-07-04T18:26:58Z</dcterms:modified>
</cp:coreProperties>
</file>